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jpg!d" ContentType="image/jpeg"/>
  <Default Extension="jpg!s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9" r:id="rId2"/>
    <p:sldId id="260" r:id="rId3"/>
    <p:sldId id="258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9" r:id="rId14"/>
    <p:sldId id="273" r:id="rId15"/>
    <p:sldId id="280" r:id="rId16"/>
    <p:sldId id="281" r:id="rId17"/>
    <p:sldId id="282" r:id="rId18"/>
    <p:sldId id="274" r:id="rId19"/>
    <p:sldId id="275" r:id="rId20"/>
    <p:sldId id="276" r:id="rId21"/>
    <p:sldId id="277" r:id="rId22"/>
    <p:sldId id="278" r:id="rId23"/>
    <p:sldId id="283" r:id="rId24"/>
    <p:sldId id="284" r:id="rId25"/>
    <p:sldId id="288" r:id="rId26"/>
    <p:sldId id="285" r:id="rId27"/>
    <p:sldId id="292" r:id="rId28"/>
    <p:sldId id="286" r:id="rId29"/>
    <p:sldId id="289" r:id="rId30"/>
    <p:sldId id="290" r:id="rId31"/>
    <p:sldId id="287" r:id="rId32"/>
    <p:sldId id="296" r:id="rId33"/>
    <p:sldId id="291" r:id="rId34"/>
    <p:sldId id="297" r:id="rId35"/>
    <p:sldId id="294" r:id="rId36"/>
    <p:sldId id="295" r:id="rId37"/>
    <p:sldId id="271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0DD"/>
    <a:srgbClr val="0E1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AA485-1805-0C44-A7FC-AE7E5A95B8CB}" v="206" dt="2025-05-20T21:17:29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5" autoAdjust="0"/>
    <p:restoredTop sz="87157" autoAdjust="0"/>
  </p:normalViewPr>
  <p:slideViewPr>
    <p:cSldViewPr snapToGrid="0" snapToObjects="1">
      <p:cViewPr varScale="1">
        <p:scale>
          <a:sx n="139" d="100"/>
          <a:sy n="139" d="100"/>
        </p:scale>
        <p:origin x="73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es, Stephen A" userId="45d068e9-27b7-4dc7-a609-b7e803d038c6" providerId="ADAL" clId="{36AAA485-1805-0C44-A7FC-AE7E5A95B8CB}"/>
    <pc:docChg chg="undo redo custSel delSld modSld sldOrd">
      <pc:chgData name="Rees, Stephen A" userId="45d068e9-27b7-4dc7-a609-b7e803d038c6" providerId="ADAL" clId="{36AAA485-1805-0C44-A7FC-AE7E5A95B8CB}" dt="2025-05-20T21:17:29.282" v="1107" actId="20577"/>
      <pc:docMkLst>
        <pc:docMk/>
      </pc:docMkLst>
      <pc:sldChg chg="addSp delSp modSp mod">
        <pc:chgData name="Rees, Stephen A" userId="45d068e9-27b7-4dc7-a609-b7e803d038c6" providerId="ADAL" clId="{36AAA485-1805-0C44-A7FC-AE7E5A95B8CB}" dt="2025-05-01T23:57:34.671" v="523" actId="20577"/>
        <pc:sldMkLst>
          <pc:docMk/>
          <pc:sldMk cId="1136137167" sldId="258"/>
        </pc:sldMkLst>
        <pc:spChg chg="add mod">
          <ac:chgData name="Rees, Stephen A" userId="45d068e9-27b7-4dc7-a609-b7e803d038c6" providerId="ADAL" clId="{36AAA485-1805-0C44-A7FC-AE7E5A95B8CB}" dt="2025-05-01T21:57:36.519" v="378" actId="1076"/>
          <ac:spMkLst>
            <pc:docMk/>
            <pc:sldMk cId="1136137167" sldId="258"/>
            <ac:spMk id="2" creationId="{5D500EC8-57D4-3CD1-FE03-C80345E73917}"/>
          </ac:spMkLst>
        </pc:spChg>
        <pc:spChg chg="mod">
          <ac:chgData name="Rees, Stephen A" userId="45d068e9-27b7-4dc7-a609-b7e803d038c6" providerId="ADAL" clId="{36AAA485-1805-0C44-A7FC-AE7E5A95B8CB}" dt="2025-05-01T23:57:34.671" v="523" actId="20577"/>
          <ac:spMkLst>
            <pc:docMk/>
            <pc:sldMk cId="1136137167" sldId="258"/>
            <ac:spMk id="5" creationId="{00000000-0000-0000-0000-000000000000}"/>
          </ac:spMkLst>
        </pc:spChg>
        <pc:spChg chg="mod">
          <ac:chgData name="Rees, Stephen A" userId="45d068e9-27b7-4dc7-a609-b7e803d038c6" providerId="ADAL" clId="{36AAA485-1805-0C44-A7FC-AE7E5A95B8CB}" dt="2025-05-01T21:24:43.013" v="275" actId="255"/>
          <ac:spMkLst>
            <pc:docMk/>
            <pc:sldMk cId="1136137167" sldId="258"/>
            <ac:spMk id="11" creationId="{97693F99-3DA1-FA3D-590F-18A6F9CCC0CF}"/>
          </ac:spMkLst>
        </pc:spChg>
        <pc:picChg chg="add mod">
          <ac:chgData name="Rees, Stephen A" userId="45d068e9-27b7-4dc7-a609-b7e803d038c6" providerId="ADAL" clId="{36AAA485-1805-0C44-A7FC-AE7E5A95B8CB}" dt="2025-05-01T22:10:53.164" v="466" actId="14861"/>
          <ac:picMkLst>
            <pc:docMk/>
            <pc:sldMk cId="1136137167" sldId="258"/>
            <ac:picMk id="4" creationId="{3A06D4EB-C295-0141-2C48-C65E04F2EE45}"/>
          </ac:picMkLst>
        </pc:picChg>
      </pc:sldChg>
      <pc:sldChg chg="modSp mod">
        <pc:chgData name="Rees, Stephen A" userId="45d068e9-27b7-4dc7-a609-b7e803d038c6" providerId="ADAL" clId="{36AAA485-1805-0C44-A7FC-AE7E5A95B8CB}" dt="2025-05-01T22:01:15.413" v="437" actId="1076"/>
        <pc:sldMkLst>
          <pc:docMk/>
          <pc:sldMk cId="2390868096" sldId="259"/>
        </pc:sldMkLst>
        <pc:spChg chg="mod">
          <ac:chgData name="Rees, Stephen A" userId="45d068e9-27b7-4dc7-a609-b7e803d038c6" providerId="ADAL" clId="{36AAA485-1805-0C44-A7FC-AE7E5A95B8CB}" dt="2025-05-01T22:01:15.413" v="437" actId="1076"/>
          <ac:spMkLst>
            <pc:docMk/>
            <pc:sldMk cId="2390868096" sldId="259"/>
            <ac:spMk id="2" creationId="{00000000-0000-0000-0000-000000000000}"/>
          </ac:spMkLst>
        </pc:spChg>
        <pc:spChg chg="mod">
          <ac:chgData name="Rees, Stephen A" userId="45d068e9-27b7-4dc7-a609-b7e803d038c6" providerId="ADAL" clId="{36AAA485-1805-0C44-A7FC-AE7E5A95B8CB}" dt="2025-05-01T21:21:38.636" v="220" actId="1076"/>
          <ac:spMkLst>
            <pc:docMk/>
            <pc:sldMk cId="2390868096" sldId="259"/>
            <ac:spMk id="3" creationId="{00000000-0000-0000-0000-000000000000}"/>
          </ac:spMkLst>
        </pc:spChg>
      </pc:sldChg>
      <pc:sldChg chg="addSp delSp modSp mod">
        <pc:chgData name="Rees, Stephen A" userId="45d068e9-27b7-4dc7-a609-b7e803d038c6" providerId="ADAL" clId="{36AAA485-1805-0C44-A7FC-AE7E5A95B8CB}" dt="2025-05-02T04:13:48.736" v="1025" actId="1076"/>
        <pc:sldMkLst>
          <pc:docMk/>
          <pc:sldMk cId="2170235509" sldId="260"/>
        </pc:sldMkLst>
        <pc:spChg chg="mod">
          <ac:chgData name="Rees, Stephen A" userId="45d068e9-27b7-4dc7-a609-b7e803d038c6" providerId="ADAL" clId="{36AAA485-1805-0C44-A7FC-AE7E5A95B8CB}" dt="2025-05-02T04:11:48.972" v="1007" actId="1076"/>
          <ac:spMkLst>
            <pc:docMk/>
            <pc:sldMk cId="2170235509" sldId="260"/>
            <ac:spMk id="2" creationId="{8C37E343-546B-50EB-9138-5E88FC814619}"/>
          </ac:spMkLst>
        </pc:spChg>
        <pc:spChg chg="add mod">
          <ac:chgData name="Rees, Stephen A" userId="45d068e9-27b7-4dc7-a609-b7e803d038c6" providerId="ADAL" clId="{36AAA485-1805-0C44-A7FC-AE7E5A95B8CB}" dt="2025-05-02T04:13:21.453" v="1023" actId="14100"/>
          <ac:spMkLst>
            <pc:docMk/>
            <pc:sldMk cId="2170235509" sldId="260"/>
            <ac:spMk id="6" creationId="{788CCD83-29B1-D2F8-0D3D-1ECD39FB27F5}"/>
          </ac:spMkLst>
        </pc:spChg>
        <pc:spChg chg="mod">
          <ac:chgData name="Rees, Stephen A" userId="45d068e9-27b7-4dc7-a609-b7e803d038c6" providerId="ADAL" clId="{36AAA485-1805-0C44-A7FC-AE7E5A95B8CB}" dt="2025-05-01T22:13:42.596" v="511" actId="1037"/>
          <ac:spMkLst>
            <pc:docMk/>
            <pc:sldMk cId="2170235509" sldId="260"/>
            <ac:spMk id="7" creationId="{BDE3BCBD-99EB-18F4-F86A-3EF8365C3C3E}"/>
          </ac:spMkLst>
        </pc:spChg>
        <pc:spChg chg="add mod">
          <ac:chgData name="Rees, Stephen A" userId="45d068e9-27b7-4dc7-a609-b7e803d038c6" providerId="ADAL" clId="{36AAA485-1805-0C44-A7FC-AE7E5A95B8CB}" dt="2025-05-02T04:13:39.226" v="1024" actId="1076"/>
          <ac:spMkLst>
            <pc:docMk/>
            <pc:sldMk cId="2170235509" sldId="260"/>
            <ac:spMk id="8" creationId="{C1E4C335-C12D-A745-9FC6-7754DD2E6EB4}"/>
          </ac:spMkLst>
        </pc:spChg>
        <pc:spChg chg="add mod">
          <ac:chgData name="Rees, Stephen A" userId="45d068e9-27b7-4dc7-a609-b7e803d038c6" providerId="ADAL" clId="{36AAA485-1805-0C44-A7FC-AE7E5A95B8CB}" dt="2025-05-02T04:12:06.064" v="1010"/>
          <ac:spMkLst>
            <pc:docMk/>
            <pc:sldMk cId="2170235509" sldId="260"/>
            <ac:spMk id="9" creationId="{9448DD8C-7B31-7975-685E-2DA414143595}"/>
          </ac:spMkLst>
        </pc:spChg>
        <pc:picChg chg="add mod">
          <ac:chgData name="Rees, Stephen A" userId="45d068e9-27b7-4dc7-a609-b7e803d038c6" providerId="ADAL" clId="{36AAA485-1805-0C44-A7FC-AE7E5A95B8CB}" dt="2025-05-02T04:13:48.736" v="1025" actId="1076"/>
          <ac:picMkLst>
            <pc:docMk/>
            <pc:sldMk cId="2170235509" sldId="260"/>
            <ac:picMk id="10" creationId="{859EE8A9-7166-A41B-E75F-CC017657C69A}"/>
          </ac:picMkLst>
        </pc:picChg>
      </pc:sldChg>
      <pc:sldChg chg="modSp del mod modShow">
        <pc:chgData name="Rees, Stephen A" userId="45d068e9-27b7-4dc7-a609-b7e803d038c6" providerId="ADAL" clId="{36AAA485-1805-0C44-A7FC-AE7E5A95B8CB}" dt="2025-05-20T21:11:30.467" v="1055" actId="2696"/>
        <pc:sldMkLst>
          <pc:docMk/>
          <pc:sldMk cId="204577571" sldId="261"/>
        </pc:sldMkLst>
      </pc:sldChg>
      <pc:sldChg chg="modSp mod">
        <pc:chgData name="Rees, Stephen A" userId="45d068e9-27b7-4dc7-a609-b7e803d038c6" providerId="ADAL" clId="{36AAA485-1805-0C44-A7FC-AE7E5A95B8CB}" dt="2025-05-01T21:59:13.734" v="420" actId="27636"/>
        <pc:sldMkLst>
          <pc:docMk/>
          <pc:sldMk cId="1204553991" sldId="262"/>
        </pc:sldMkLst>
        <pc:spChg chg="mod">
          <ac:chgData name="Rees, Stephen A" userId="45d068e9-27b7-4dc7-a609-b7e803d038c6" providerId="ADAL" clId="{36AAA485-1805-0C44-A7FC-AE7E5A95B8CB}" dt="2025-05-01T21:59:13.734" v="420" actId="27636"/>
          <ac:spMkLst>
            <pc:docMk/>
            <pc:sldMk cId="1204553991" sldId="262"/>
            <ac:spMk id="2" creationId="{6925B76B-57AB-6B61-9036-457D55880A27}"/>
          </ac:spMkLst>
        </pc:spChg>
        <pc:spChg chg="mod">
          <ac:chgData name="Rees, Stephen A" userId="45d068e9-27b7-4dc7-a609-b7e803d038c6" providerId="ADAL" clId="{36AAA485-1805-0C44-A7FC-AE7E5A95B8CB}" dt="2025-05-01T21:58:32.859" v="416" actId="20577"/>
          <ac:spMkLst>
            <pc:docMk/>
            <pc:sldMk cId="1204553991" sldId="262"/>
            <ac:spMk id="5" creationId="{A703A7C6-E70A-5FF7-5EF3-3A8ED175312B}"/>
          </ac:spMkLst>
        </pc:spChg>
        <pc:spChg chg="mod">
          <ac:chgData name="Rees, Stephen A" userId="45d068e9-27b7-4dc7-a609-b7e803d038c6" providerId="ADAL" clId="{36AAA485-1805-0C44-A7FC-AE7E5A95B8CB}" dt="2025-05-01T21:25:04.260" v="276" actId="255"/>
          <ac:spMkLst>
            <pc:docMk/>
            <pc:sldMk cId="1204553991" sldId="262"/>
            <ac:spMk id="11" creationId="{46D13F45-E250-6295-996B-B80A5869B922}"/>
          </ac:spMkLst>
        </pc:spChg>
      </pc:sldChg>
      <pc:sldChg chg="modSp mod">
        <pc:chgData name="Rees, Stephen A" userId="45d068e9-27b7-4dc7-a609-b7e803d038c6" providerId="ADAL" clId="{36AAA485-1805-0C44-A7FC-AE7E5A95B8CB}" dt="2025-05-01T21:25:13.352" v="277" actId="255"/>
        <pc:sldMkLst>
          <pc:docMk/>
          <pc:sldMk cId="1856777469" sldId="263"/>
        </pc:sldMkLst>
        <pc:spChg chg="mod">
          <ac:chgData name="Rees, Stephen A" userId="45d068e9-27b7-4dc7-a609-b7e803d038c6" providerId="ADAL" clId="{36AAA485-1805-0C44-A7FC-AE7E5A95B8CB}" dt="2025-05-01T21:25:13.352" v="277" actId="255"/>
          <ac:spMkLst>
            <pc:docMk/>
            <pc:sldMk cId="1856777469" sldId="263"/>
            <ac:spMk id="11" creationId="{8B25FB47-2087-C52D-3364-F0FA981CD7A6}"/>
          </ac:spMkLst>
        </pc:spChg>
      </pc:sldChg>
      <pc:sldChg chg="modSp del mod modShow">
        <pc:chgData name="Rees, Stephen A" userId="45d068e9-27b7-4dc7-a609-b7e803d038c6" providerId="ADAL" clId="{36AAA485-1805-0C44-A7FC-AE7E5A95B8CB}" dt="2025-05-20T21:11:39.680" v="1056" actId="2696"/>
        <pc:sldMkLst>
          <pc:docMk/>
          <pc:sldMk cId="3119213349" sldId="264"/>
        </pc:sldMkLst>
      </pc:sldChg>
      <pc:sldChg chg="addSp delSp modSp mod">
        <pc:chgData name="Rees, Stephen A" userId="45d068e9-27b7-4dc7-a609-b7e803d038c6" providerId="ADAL" clId="{36AAA485-1805-0C44-A7FC-AE7E5A95B8CB}" dt="2025-05-02T04:15:35.658" v="1029" actId="1076"/>
        <pc:sldMkLst>
          <pc:docMk/>
          <pc:sldMk cId="850299041" sldId="265"/>
        </pc:sldMkLst>
        <pc:spChg chg="add mod">
          <ac:chgData name="Rees, Stephen A" userId="45d068e9-27b7-4dc7-a609-b7e803d038c6" providerId="ADAL" clId="{36AAA485-1805-0C44-A7FC-AE7E5A95B8CB}" dt="2025-05-01T21:25:33.473" v="279"/>
          <ac:spMkLst>
            <pc:docMk/>
            <pc:sldMk cId="850299041" sldId="265"/>
            <ac:spMk id="2" creationId="{022DA7CF-51FC-588E-7E82-8500696567DA}"/>
          </ac:spMkLst>
        </pc:spChg>
        <pc:picChg chg="add mod">
          <ac:chgData name="Rees, Stephen A" userId="45d068e9-27b7-4dc7-a609-b7e803d038c6" providerId="ADAL" clId="{36AAA485-1805-0C44-A7FC-AE7E5A95B8CB}" dt="2025-05-02T04:15:35.658" v="1029" actId="1076"/>
          <ac:picMkLst>
            <pc:docMk/>
            <pc:sldMk cId="850299041" sldId="265"/>
            <ac:picMk id="3" creationId="{CC47B193-6244-BCC5-6DAB-5B4328F33463}"/>
          </ac:picMkLst>
        </pc:picChg>
      </pc:sldChg>
      <pc:sldChg chg="modSp mod modNotesTx">
        <pc:chgData name="Rees, Stephen A" userId="45d068e9-27b7-4dc7-a609-b7e803d038c6" providerId="ADAL" clId="{36AAA485-1805-0C44-A7FC-AE7E5A95B8CB}" dt="2025-05-01T23:59:42.067" v="589" actId="20577"/>
        <pc:sldMkLst>
          <pc:docMk/>
          <pc:sldMk cId="2100297000" sldId="266"/>
        </pc:sldMkLst>
        <pc:spChg chg="mod">
          <ac:chgData name="Rees, Stephen A" userId="45d068e9-27b7-4dc7-a609-b7e803d038c6" providerId="ADAL" clId="{36AAA485-1805-0C44-A7FC-AE7E5A95B8CB}" dt="2025-05-01T21:25:48.312" v="281" actId="255"/>
          <ac:spMkLst>
            <pc:docMk/>
            <pc:sldMk cId="2100297000" sldId="266"/>
            <ac:spMk id="11" creationId="{C86B8266-9893-EB87-5247-AF16C82D86C7}"/>
          </ac:spMkLst>
        </pc:spChg>
      </pc:sldChg>
      <pc:sldChg chg="modSp mod modNotesTx">
        <pc:chgData name="Rees, Stephen A" userId="45d068e9-27b7-4dc7-a609-b7e803d038c6" providerId="ADAL" clId="{36AAA485-1805-0C44-A7FC-AE7E5A95B8CB}" dt="2025-05-02T04:16:06.195" v="1033" actId="14861"/>
        <pc:sldMkLst>
          <pc:docMk/>
          <pc:sldMk cId="4280678789" sldId="267"/>
        </pc:sldMkLst>
        <pc:spChg chg="mod">
          <ac:chgData name="Rees, Stephen A" userId="45d068e9-27b7-4dc7-a609-b7e803d038c6" providerId="ADAL" clId="{36AAA485-1805-0C44-A7FC-AE7E5A95B8CB}" dt="2025-05-01T21:26:01.923" v="282" actId="255"/>
          <ac:spMkLst>
            <pc:docMk/>
            <pc:sldMk cId="4280678789" sldId="267"/>
            <ac:spMk id="11" creationId="{65FF2FC2-E294-9852-F5A2-14EC86C0B436}"/>
          </ac:spMkLst>
        </pc:spChg>
        <pc:picChg chg="mod">
          <ac:chgData name="Rees, Stephen A" userId="45d068e9-27b7-4dc7-a609-b7e803d038c6" providerId="ADAL" clId="{36AAA485-1805-0C44-A7FC-AE7E5A95B8CB}" dt="2025-05-02T04:16:06.195" v="1033" actId="14861"/>
          <ac:picMkLst>
            <pc:docMk/>
            <pc:sldMk cId="4280678789" sldId="267"/>
            <ac:picMk id="17" creationId="{0A829BFE-EFFD-10DC-B516-C45994CBB90C}"/>
          </ac:picMkLst>
        </pc:picChg>
      </pc:sldChg>
      <pc:sldChg chg="modSp mod">
        <pc:chgData name="Rees, Stephen A" userId="45d068e9-27b7-4dc7-a609-b7e803d038c6" providerId="ADAL" clId="{36AAA485-1805-0C44-A7FC-AE7E5A95B8CB}" dt="2025-05-01T21:26:12.090" v="283" actId="255"/>
        <pc:sldMkLst>
          <pc:docMk/>
          <pc:sldMk cId="4114828252" sldId="268"/>
        </pc:sldMkLst>
        <pc:spChg chg="mod">
          <ac:chgData name="Rees, Stephen A" userId="45d068e9-27b7-4dc7-a609-b7e803d038c6" providerId="ADAL" clId="{36AAA485-1805-0C44-A7FC-AE7E5A95B8CB}" dt="2025-05-01T21:26:12.090" v="283" actId="255"/>
          <ac:spMkLst>
            <pc:docMk/>
            <pc:sldMk cId="4114828252" sldId="268"/>
            <ac:spMk id="11" creationId="{A3524A4F-41DB-44E9-BA03-2AFA65421A28}"/>
          </ac:spMkLst>
        </pc:spChg>
      </pc:sldChg>
      <pc:sldChg chg="modSp mod">
        <pc:chgData name="Rees, Stephen A" userId="45d068e9-27b7-4dc7-a609-b7e803d038c6" providerId="ADAL" clId="{36AAA485-1805-0C44-A7FC-AE7E5A95B8CB}" dt="2025-05-01T21:26:30.796" v="284" actId="255"/>
        <pc:sldMkLst>
          <pc:docMk/>
          <pc:sldMk cId="3569962560" sldId="269"/>
        </pc:sldMkLst>
        <pc:spChg chg="mod">
          <ac:chgData name="Rees, Stephen A" userId="45d068e9-27b7-4dc7-a609-b7e803d038c6" providerId="ADAL" clId="{36AAA485-1805-0C44-A7FC-AE7E5A95B8CB}" dt="2025-05-01T21:26:30.796" v="284" actId="255"/>
          <ac:spMkLst>
            <pc:docMk/>
            <pc:sldMk cId="3569962560" sldId="269"/>
            <ac:spMk id="11" creationId="{75704CD8-F2DE-B4E9-EF7D-698E673D7C21}"/>
          </ac:spMkLst>
        </pc:spChg>
      </pc:sldChg>
      <pc:sldChg chg="modSp mod">
        <pc:chgData name="Rees, Stephen A" userId="45d068e9-27b7-4dc7-a609-b7e803d038c6" providerId="ADAL" clId="{36AAA485-1805-0C44-A7FC-AE7E5A95B8CB}" dt="2025-05-02T04:17:02.237" v="1037" actId="27636"/>
        <pc:sldMkLst>
          <pc:docMk/>
          <pc:sldMk cId="1914881568" sldId="270"/>
        </pc:sldMkLst>
        <pc:spChg chg="mod">
          <ac:chgData name="Rees, Stephen A" userId="45d068e9-27b7-4dc7-a609-b7e803d038c6" providerId="ADAL" clId="{36AAA485-1805-0C44-A7FC-AE7E5A95B8CB}" dt="2025-05-02T04:17:02.237" v="1037" actId="27636"/>
          <ac:spMkLst>
            <pc:docMk/>
            <pc:sldMk cId="1914881568" sldId="270"/>
            <ac:spMk id="5" creationId="{71857674-C428-B3FC-DAAB-4E7F314144BC}"/>
          </ac:spMkLst>
        </pc:spChg>
        <pc:spChg chg="mod">
          <ac:chgData name="Rees, Stephen A" userId="45d068e9-27b7-4dc7-a609-b7e803d038c6" providerId="ADAL" clId="{36AAA485-1805-0C44-A7FC-AE7E5A95B8CB}" dt="2025-05-01T21:26:40.572" v="285" actId="255"/>
          <ac:spMkLst>
            <pc:docMk/>
            <pc:sldMk cId="1914881568" sldId="270"/>
            <ac:spMk id="11" creationId="{932A31F2-8417-25D8-5520-EB02FB1A4536}"/>
          </ac:spMkLst>
        </pc:spChg>
      </pc:sldChg>
      <pc:sldChg chg="modSp mod">
        <pc:chgData name="Rees, Stephen A" userId="45d068e9-27b7-4dc7-a609-b7e803d038c6" providerId="ADAL" clId="{36AAA485-1805-0C44-A7FC-AE7E5A95B8CB}" dt="2025-05-02T04:10:24.410" v="992" actId="255"/>
        <pc:sldMkLst>
          <pc:docMk/>
          <pc:sldMk cId="1983432144" sldId="271"/>
        </pc:sldMkLst>
        <pc:spChg chg="mod">
          <ac:chgData name="Rees, Stephen A" userId="45d068e9-27b7-4dc7-a609-b7e803d038c6" providerId="ADAL" clId="{36AAA485-1805-0C44-A7FC-AE7E5A95B8CB}" dt="2025-05-02T04:10:07.891" v="991" actId="20577"/>
          <ac:spMkLst>
            <pc:docMk/>
            <pc:sldMk cId="1983432144" sldId="271"/>
            <ac:spMk id="5" creationId="{2E0302FF-9CB9-C452-F96A-E293BCB4F647}"/>
          </ac:spMkLst>
        </pc:spChg>
        <pc:spChg chg="mod">
          <ac:chgData name="Rees, Stephen A" userId="45d068e9-27b7-4dc7-a609-b7e803d038c6" providerId="ADAL" clId="{36AAA485-1805-0C44-A7FC-AE7E5A95B8CB}" dt="2025-05-02T04:10:24.410" v="992" actId="255"/>
          <ac:spMkLst>
            <pc:docMk/>
            <pc:sldMk cId="1983432144" sldId="271"/>
            <ac:spMk id="11" creationId="{71B83E8C-A019-F1DA-7070-A9AD61590642}"/>
          </ac:spMkLst>
        </pc:spChg>
        <pc:picChg chg="mod">
          <ac:chgData name="Rees, Stephen A" userId="45d068e9-27b7-4dc7-a609-b7e803d038c6" providerId="ADAL" clId="{36AAA485-1805-0C44-A7FC-AE7E5A95B8CB}" dt="2025-05-01T22:00:11.063" v="432" actId="1076"/>
          <ac:picMkLst>
            <pc:docMk/>
            <pc:sldMk cId="1983432144" sldId="271"/>
            <ac:picMk id="4" creationId="{D2AF6881-0255-E3C5-75DC-0576EBE6AF2A}"/>
          </ac:picMkLst>
        </pc:picChg>
        <pc:picChg chg="mod">
          <ac:chgData name="Rees, Stephen A" userId="45d068e9-27b7-4dc7-a609-b7e803d038c6" providerId="ADAL" clId="{36AAA485-1805-0C44-A7FC-AE7E5A95B8CB}" dt="2025-05-01T21:59:52.311" v="430" actId="1076"/>
          <ac:picMkLst>
            <pc:docMk/>
            <pc:sldMk cId="1983432144" sldId="271"/>
            <ac:picMk id="7" creationId="{E8C6291C-F750-2C5E-CA34-85943BB5BF0E}"/>
          </ac:picMkLst>
        </pc:picChg>
        <pc:picChg chg="mod">
          <ac:chgData name="Rees, Stephen A" userId="45d068e9-27b7-4dc7-a609-b7e803d038c6" providerId="ADAL" clId="{36AAA485-1805-0C44-A7FC-AE7E5A95B8CB}" dt="2025-05-01T22:00:05.577" v="431" actId="1076"/>
          <ac:picMkLst>
            <pc:docMk/>
            <pc:sldMk cId="1983432144" sldId="271"/>
            <ac:picMk id="10" creationId="{F965F6B7-7DD0-5E0B-C35F-8B1F81935505}"/>
          </ac:picMkLst>
        </pc:picChg>
      </pc:sldChg>
      <pc:sldChg chg="addSp delSp modSp mod">
        <pc:chgData name="Rees, Stephen A" userId="45d068e9-27b7-4dc7-a609-b7e803d038c6" providerId="ADAL" clId="{36AAA485-1805-0C44-A7FC-AE7E5A95B8CB}" dt="2025-05-02T03:57:23.299" v="620" actId="20577"/>
        <pc:sldMkLst>
          <pc:docMk/>
          <pc:sldMk cId="2925807735" sldId="272"/>
        </pc:sldMkLst>
        <pc:spChg chg="mod">
          <ac:chgData name="Rees, Stephen A" userId="45d068e9-27b7-4dc7-a609-b7e803d038c6" providerId="ADAL" clId="{36AAA485-1805-0C44-A7FC-AE7E5A95B8CB}" dt="2025-05-02T03:57:23.299" v="620" actId="20577"/>
          <ac:spMkLst>
            <pc:docMk/>
            <pc:sldMk cId="2925807735" sldId="272"/>
            <ac:spMk id="3" creationId="{48FC68B4-97C5-FA28-F3CC-1EFF7E53083C}"/>
          </ac:spMkLst>
        </pc:spChg>
        <pc:spChg chg="mod">
          <ac:chgData name="Rees, Stephen A" userId="45d068e9-27b7-4dc7-a609-b7e803d038c6" providerId="ADAL" clId="{36AAA485-1805-0C44-A7FC-AE7E5A95B8CB}" dt="2025-05-01T21:26:50.370" v="286" actId="255"/>
          <ac:spMkLst>
            <pc:docMk/>
            <pc:sldMk cId="2925807735" sldId="272"/>
            <ac:spMk id="11" creationId="{FA8CB71D-3389-9631-2C1F-88B273CA7A52}"/>
          </ac:spMkLst>
        </pc:spChg>
        <pc:picChg chg="add mod">
          <ac:chgData name="Rees, Stephen A" userId="45d068e9-27b7-4dc7-a609-b7e803d038c6" providerId="ADAL" clId="{36AAA485-1805-0C44-A7FC-AE7E5A95B8CB}" dt="2025-05-01T22:10:33.271" v="463" actId="14861"/>
          <ac:picMkLst>
            <pc:docMk/>
            <pc:sldMk cId="2925807735" sldId="272"/>
            <ac:picMk id="6" creationId="{675ED1BE-7C9E-92B4-1048-8108C7E3D4B3}"/>
          </ac:picMkLst>
        </pc:picChg>
      </pc:sldChg>
      <pc:sldChg chg="modSp mod">
        <pc:chgData name="Rees, Stephen A" userId="45d068e9-27b7-4dc7-a609-b7e803d038c6" providerId="ADAL" clId="{36AAA485-1805-0C44-A7FC-AE7E5A95B8CB}" dt="2025-05-02T03:59:21.825" v="629" actId="20577"/>
        <pc:sldMkLst>
          <pc:docMk/>
          <pc:sldMk cId="3688562546" sldId="273"/>
        </pc:sldMkLst>
        <pc:spChg chg="mod">
          <ac:chgData name="Rees, Stephen A" userId="45d068e9-27b7-4dc7-a609-b7e803d038c6" providerId="ADAL" clId="{36AAA485-1805-0C44-A7FC-AE7E5A95B8CB}" dt="2025-05-02T03:59:21.825" v="629" actId="20577"/>
          <ac:spMkLst>
            <pc:docMk/>
            <pc:sldMk cId="3688562546" sldId="273"/>
            <ac:spMk id="2" creationId="{8706D08E-01B7-077C-2FCF-32E3E5EC4C0E}"/>
          </ac:spMkLst>
        </pc:spChg>
        <pc:spChg chg="mod">
          <ac:chgData name="Rees, Stephen A" userId="45d068e9-27b7-4dc7-a609-b7e803d038c6" providerId="ADAL" clId="{36AAA485-1805-0C44-A7FC-AE7E5A95B8CB}" dt="2025-05-02T03:59:12.127" v="628" actId="20577"/>
          <ac:spMkLst>
            <pc:docMk/>
            <pc:sldMk cId="3688562546" sldId="273"/>
            <ac:spMk id="7" creationId="{39F92CF7-6971-2CD2-696D-C61C64C3D474}"/>
          </ac:spMkLst>
        </pc:spChg>
        <pc:spChg chg="mod">
          <ac:chgData name="Rees, Stephen A" userId="45d068e9-27b7-4dc7-a609-b7e803d038c6" providerId="ADAL" clId="{36AAA485-1805-0C44-A7FC-AE7E5A95B8CB}" dt="2025-05-01T21:27:03.336" v="288" actId="255"/>
          <ac:spMkLst>
            <pc:docMk/>
            <pc:sldMk cId="3688562546" sldId="273"/>
            <ac:spMk id="11" creationId="{C75E6D99-37CC-54EF-2285-F32DFBB4818B}"/>
          </ac:spMkLst>
        </pc:spChg>
      </pc:sldChg>
      <pc:sldChg chg="modSp mod modShow">
        <pc:chgData name="Rees, Stephen A" userId="45d068e9-27b7-4dc7-a609-b7e803d038c6" providerId="ADAL" clId="{36AAA485-1805-0C44-A7FC-AE7E5A95B8CB}" dt="2025-05-02T03:58:44.829" v="627" actId="729"/>
        <pc:sldMkLst>
          <pc:docMk/>
          <pc:sldMk cId="3048834977" sldId="274"/>
        </pc:sldMkLst>
        <pc:spChg chg="mod">
          <ac:chgData name="Rees, Stephen A" userId="45d068e9-27b7-4dc7-a609-b7e803d038c6" providerId="ADAL" clId="{36AAA485-1805-0C44-A7FC-AE7E5A95B8CB}" dt="2025-05-01T21:27:27.082" v="292" actId="255"/>
          <ac:spMkLst>
            <pc:docMk/>
            <pc:sldMk cId="3048834977" sldId="274"/>
            <ac:spMk id="11" creationId="{47D02276-A9DB-4CD6-CBC3-EE1E55EFB83C}"/>
          </ac:spMkLst>
        </pc:spChg>
      </pc:sldChg>
      <pc:sldChg chg="modSp mod">
        <pc:chgData name="Rees, Stephen A" userId="45d068e9-27b7-4dc7-a609-b7e803d038c6" providerId="ADAL" clId="{36AAA485-1805-0C44-A7FC-AE7E5A95B8CB}" dt="2025-05-01T21:27:33.946" v="293" actId="255"/>
        <pc:sldMkLst>
          <pc:docMk/>
          <pc:sldMk cId="195769896" sldId="275"/>
        </pc:sldMkLst>
        <pc:spChg chg="mod">
          <ac:chgData name="Rees, Stephen A" userId="45d068e9-27b7-4dc7-a609-b7e803d038c6" providerId="ADAL" clId="{36AAA485-1805-0C44-A7FC-AE7E5A95B8CB}" dt="2025-05-01T21:27:33.946" v="293" actId="255"/>
          <ac:spMkLst>
            <pc:docMk/>
            <pc:sldMk cId="195769896" sldId="275"/>
            <ac:spMk id="11" creationId="{AD089E82-FC79-6B53-E587-FC6DBD8CD2EB}"/>
          </ac:spMkLst>
        </pc:spChg>
      </pc:sldChg>
      <pc:sldChg chg="modSp mod">
        <pc:chgData name="Rees, Stephen A" userId="45d068e9-27b7-4dc7-a609-b7e803d038c6" providerId="ADAL" clId="{36AAA485-1805-0C44-A7FC-AE7E5A95B8CB}" dt="2025-05-02T04:00:27.739" v="631" actId="33524"/>
        <pc:sldMkLst>
          <pc:docMk/>
          <pc:sldMk cId="492708528" sldId="276"/>
        </pc:sldMkLst>
        <pc:spChg chg="mod">
          <ac:chgData name="Rees, Stephen A" userId="45d068e9-27b7-4dc7-a609-b7e803d038c6" providerId="ADAL" clId="{36AAA485-1805-0C44-A7FC-AE7E5A95B8CB}" dt="2025-05-02T04:00:27.739" v="631" actId="33524"/>
          <ac:spMkLst>
            <pc:docMk/>
            <pc:sldMk cId="492708528" sldId="276"/>
            <ac:spMk id="5" creationId="{78F0139E-CD5F-63C0-C75E-300526CDD48F}"/>
          </ac:spMkLst>
        </pc:spChg>
        <pc:spChg chg="mod">
          <ac:chgData name="Rees, Stephen A" userId="45d068e9-27b7-4dc7-a609-b7e803d038c6" providerId="ADAL" clId="{36AAA485-1805-0C44-A7FC-AE7E5A95B8CB}" dt="2025-05-01T21:27:39.945" v="294" actId="255"/>
          <ac:spMkLst>
            <pc:docMk/>
            <pc:sldMk cId="492708528" sldId="276"/>
            <ac:spMk id="11" creationId="{AD4C187A-4F50-B846-60CF-374A4D88A69A}"/>
          </ac:spMkLst>
        </pc:spChg>
      </pc:sldChg>
      <pc:sldChg chg="modSp mod modShow">
        <pc:chgData name="Rees, Stephen A" userId="45d068e9-27b7-4dc7-a609-b7e803d038c6" providerId="ADAL" clId="{36AAA485-1805-0C44-A7FC-AE7E5A95B8CB}" dt="2025-05-02T04:01:05.727" v="632" actId="729"/>
        <pc:sldMkLst>
          <pc:docMk/>
          <pc:sldMk cId="397514697" sldId="277"/>
        </pc:sldMkLst>
        <pc:spChg chg="mod">
          <ac:chgData name="Rees, Stephen A" userId="45d068e9-27b7-4dc7-a609-b7e803d038c6" providerId="ADAL" clId="{36AAA485-1805-0C44-A7FC-AE7E5A95B8CB}" dt="2025-05-01T21:27:45.527" v="295" actId="255"/>
          <ac:spMkLst>
            <pc:docMk/>
            <pc:sldMk cId="397514697" sldId="277"/>
            <ac:spMk id="11" creationId="{53831C17-A3CB-49A9-E4A2-70EEA2164EF0}"/>
          </ac:spMkLst>
        </pc:spChg>
      </pc:sldChg>
      <pc:sldChg chg="modSp mod">
        <pc:chgData name="Rees, Stephen A" userId="45d068e9-27b7-4dc7-a609-b7e803d038c6" providerId="ADAL" clId="{36AAA485-1805-0C44-A7FC-AE7E5A95B8CB}" dt="2025-05-02T04:19:08.866" v="1039" actId="20577"/>
        <pc:sldMkLst>
          <pc:docMk/>
          <pc:sldMk cId="652453192" sldId="278"/>
        </pc:sldMkLst>
        <pc:spChg chg="mod">
          <ac:chgData name="Rees, Stephen A" userId="45d068e9-27b7-4dc7-a609-b7e803d038c6" providerId="ADAL" clId="{36AAA485-1805-0C44-A7FC-AE7E5A95B8CB}" dt="2025-05-02T04:19:08.866" v="1039" actId="20577"/>
          <ac:spMkLst>
            <pc:docMk/>
            <pc:sldMk cId="652453192" sldId="278"/>
            <ac:spMk id="8" creationId="{0CE5CE07-9792-2036-1F7C-AB7916B4DB98}"/>
          </ac:spMkLst>
        </pc:spChg>
        <pc:spChg chg="mod">
          <ac:chgData name="Rees, Stephen A" userId="45d068e9-27b7-4dc7-a609-b7e803d038c6" providerId="ADAL" clId="{36AAA485-1805-0C44-A7FC-AE7E5A95B8CB}" dt="2025-05-01T21:27:53.775" v="297" actId="255"/>
          <ac:spMkLst>
            <pc:docMk/>
            <pc:sldMk cId="652453192" sldId="278"/>
            <ac:spMk id="11" creationId="{E87A4D74-57B8-165B-AB08-30040E47D8F7}"/>
          </ac:spMkLst>
        </pc:spChg>
      </pc:sldChg>
      <pc:sldChg chg="modSp mod modShow">
        <pc:chgData name="Rees, Stephen A" userId="45d068e9-27b7-4dc7-a609-b7e803d038c6" providerId="ADAL" clId="{36AAA485-1805-0C44-A7FC-AE7E5A95B8CB}" dt="2025-05-02T03:57:24.833" v="621" actId="729"/>
        <pc:sldMkLst>
          <pc:docMk/>
          <pc:sldMk cId="2907055881" sldId="279"/>
        </pc:sldMkLst>
        <pc:spChg chg="mod">
          <ac:chgData name="Rees, Stephen A" userId="45d068e9-27b7-4dc7-a609-b7e803d038c6" providerId="ADAL" clId="{36AAA485-1805-0C44-A7FC-AE7E5A95B8CB}" dt="2025-05-01T21:26:56.695" v="287" actId="255"/>
          <ac:spMkLst>
            <pc:docMk/>
            <pc:sldMk cId="2907055881" sldId="279"/>
            <ac:spMk id="11" creationId="{3BD94815-1609-9153-C776-817737CCE845}"/>
          </ac:spMkLst>
        </pc:spChg>
      </pc:sldChg>
      <pc:sldChg chg="addSp modSp mod">
        <pc:chgData name="Rees, Stephen A" userId="45d068e9-27b7-4dc7-a609-b7e803d038c6" providerId="ADAL" clId="{36AAA485-1805-0C44-A7FC-AE7E5A95B8CB}" dt="2025-05-01T22:10:21.120" v="455" actId="14861"/>
        <pc:sldMkLst>
          <pc:docMk/>
          <pc:sldMk cId="1376141284" sldId="280"/>
        </pc:sldMkLst>
        <pc:spChg chg="mod">
          <ac:chgData name="Rees, Stephen A" userId="45d068e9-27b7-4dc7-a609-b7e803d038c6" providerId="ADAL" clId="{36AAA485-1805-0C44-A7FC-AE7E5A95B8CB}" dt="2025-05-01T21:27:09.529" v="289" actId="255"/>
          <ac:spMkLst>
            <pc:docMk/>
            <pc:sldMk cId="1376141284" sldId="280"/>
            <ac:spMk id="11" creationId="{AADEAC16-BBFC-33FE-9148-085D998C8047}"/>
          </ac:spMkLst>
        </pc:spChg>
        <pc:picChg chg="add mod">
          <ac:chgData name="Rees, Stephen A" userId="45d068e9-27b7-4dc7-a609-b7e803d038c6" providerId="ADAL" clId="{36AAA485-1805-0C44-A7FC-AE7E5A95B8CB}" dt="2025-05-01T22:10:21.120" v="455" actId="14861"/>
          <ac:picMkLst>
            <pc:docMk/>
            <pc:sldMk cId="1376141284" sldId="280"/>
            <ac:picMk id="4" creationId="{B3DEC454-8D2C-BBE0-D6E1-D24E19601EC7}"/>
          </ac:picMkLst>
        </pc:picChg>
      </pc:sldChg>
      <pc:sldChg chg="modSp mod modShow">
        <pc:chgData name="Rees, Stephen A" userId="45d068e9-27b7-4dc7-a609-b7e803d038c6" providerId="ADAL" clId="{36AAA485-1805-0C44-A7FC-AE7E5A95B8CB}" dt="2025-05-02T03:58:14.687" v="626" actId="729"/>
        <pc:sldMkLst>
          <pc:docMk/>
          <pc:sldMk cId="1099833172" sldId="281"/>
        </pc:sldMkLst>
        <pc:spChg chg="mod">
          <ac:chgData name="Rees, Stephen A" userId="45d068e9-27b7-4dc7-a609-b7e803d038c6" providerId="ADAL" clId="{36AAA485-1805-0C44-A7FC-AE7E5A95B8CB}" dt="2025-05-02T03:57:44.287" v="625" actId="20577"/>
          <ac:spMkLst>
            <pc:docMk/>
            <pc:sldMk cId="1099833172" sldId="281"/>
            <ac:spMk id="5" creationId="{7D780B4E-2537-5CBB-C98D-A9B646034FBF}"/>
          </ac:spMkLst>
        </pc:spChg>
        <pc:spChg chg="mod">
          <ac:chgData name="Rees, Stephen A" userId="45d068e9-27b7-4dc7-a609-b7e803d038c6" providerId="ADAL" clId="{36AAA485-1805-0C44-A7FC-AE7E5A95B8CB}" dt="2025-05-01T21:27:15.433" v="290" actId="255"/>
          <ac:spMkLst>
            <pc:docMk/>
            <pc:sldMk cId="1099833172" sldId="281"/>
            <ac:spMk id="11" creationId="{A7A9C421-42A5-1F45-7B7E-E7A7849CA738}"/>
          </ac:spMkLst>
        </pc:spChg>
      </pc:sldChg>
      <pc:sldChg chg="addSp modSp mod">
        <pc:chgData name="Rees, Stephen A" userId="45d068e9-27b7-4dc7-a609-b7e803d038c6" providerId="ADAL" clId="{36AAA485-1805-0C44-A7FC-AE7E5A95B8CB}" dt="2025-05-01T22:11:54.811" v="478" actId="14861"/>
        <pc:sldMkLst>
          <pc:docMk/>
          <pc:sldMk cId="587325932" sldId="282"/>
        </pc:sldMkLst>
        <pc:spChg chg="mod">
          <ac:chgData name="Rees, Stephen A" userId="45d068e9-27b7-4dc7-a609-b7e803d038c6" providerId="ADAL" clId="{36AAA485-1805-0C44-A7FC-AE7E5A95B8CB}" dt="2025-05-01T21:27:21.469" v="291" actId="255"/>
          <ac:spMkLst>
            <pc:docMk/>
            <pc:sldMk cId="587325932" sldId="282"/>
            <ac:spMk id="11" creationId="{13DDB149-E99D-580F-8224-53E76555E8DB}"/>
          </ac:spMkLst>
        </pc:spChg>
        <pc:picChg chg="add mod">
          <ac:chgData name="Rees, Stephen A" userId="45d068e9-27b7-4dc7-a609-b7e803d038c6" providerId="ADAL" clId="{36AAA485-1805-0C44-A7FC-AE7E5A95B8CB}" dt="2025-05-01T22:11:54.811" v="478" actId="14861"/>
          <ac:picMkLst>
            <pc:docMk/>
            <pc:sldMk cId="587325932" sldId="282"/>
            <ac:picMk id="3" creationId="{57379E29-BA56-5DE2-2763-DA6D772A3D03}"/>
          </ac:picMkLst>
        </pc:picChg>
      </pc:sldChg>
      <pc:sldChg chg="modSp mod">
        <pc:chgData name="Rees, Stephen A" userId="45d068e9-27b7-4dc7-a609-b7e803d038c6" providerId="ADAL" clId="{36AAA485-1805-0C44-A7FC-AE7E5A95B8CB}" dt="2025-05-01T21:27:59.613" v="298" actId="255"/>
        <pc:sldMkLst>
          <pc:docMk/>
          <pc:sldMk cId="2177643503" sldId="283"/>
        </pc:sldMkLst>
        <pc:spChg chg="mod">
          <ac:chgData name="Rees, Stephen A" userId="45d068e9-27b7-4dc7-a609-b7e803d038c6" providerId="ADAL" clId="{36AAA485-1805-0C44-A7FC-AE7E5A95B8CB}" dt="2025-05-01T21:27:59.613" v="298" actId="255"/>
          <ac:spMkLst>
            <pc:docMk/>
            <pc:sldMk cId="2177643503" sldId="283"/>
            <ac:spMk id="11" creationId="{E7CB0C9A-553F-6B39-282C-F97E07F8FD60}"/>
          </ac:spMkLst>
        </pc:spChg>
      </pc:sldChg>
      <pc:sldChg chg="modSp mod modShow">
        <pc:chgData name="Rees, Stephen A" userId="45d068e9-27b7-4dc7-a609-b7e803d038c6" providerId="ADAL" clId="{36AAA485-1805-0C44-A7FC-AE7E5A95B8CB}" dt="2025-05-02T04:02:39.312" v="638" actId="729"/>
        <pc:sldMkLst>
          <pc:docMk/>
          <pc:sldMk cId="2407731083" sldId="284"/>
        </pc:sldMkLst>
        <pc:spChg chg="mod">
          <ac:chgData name="Rees, Stephen A" userId="45d068e9-27b7-4dc7-a609-b7e803d038c6" providerId="ADAL" clId="{36AAA485-1805-0C44-A7FC-AE7E5A95B8CB}" dt="2025-05-01T21:28:04.767" v="299" actId="255"/>
          <ac:spMkLst>
            <pc:docMk/>
            <pc:sldMk cId="2407731083" sldId="284"/>
            <ac:spMk id="11" creationId="{B51B0425-83BB-8974-08C5-97B884D2BD05}"/>
          </ac:spMkLst>
        </pc:spChg>
      </pc:sldChg>
      <pc:sldChg chg="modSp mod">
        <pc:chgData name="Rees, Stephen A" userId="45d068e9-27b7-4dc7-a609-b7e803d038c6" providerId="ADAL" clId="{36AAA485-1805-0C44-A7FC-AE7E5A95B8CB}" dt="2025-05-01T21:28:17.101" v="301" actId="255"/>
        <pc:sldMkLst>
          <pc:docMk/>
          <pc:sldMk cId="3473987867" sldId="285"/>
        </pc:sldMkLst>
        <pc:spChg chg="mod">
          <ac:chgData name="Rees, Stephen A" userId="45d068e9-27b7-4dc7-a609-b7e803d038c6" providerId="ADAL" clId="{36AAA485-1805-0C44-A7FC-AE7E5A95B8CB}" dt="2025-05-01T21:28:17.101" v="301" actId="255"/>
          <ac:spMkLst>
            <pc:docMk/>
            <pc:sldMk cId="3473987867" sldId="285"/>
            <ac:spMk id="11" creationId="{5F25B181-F7FD-BF17-B13B-337E66DBFF6A}"/>
          </ac:spMkLst>
        </pc:spChg>
      </pc:sldChg>
      <pc:sldChg chg="modSp mod">
        <pc:chgData name="Rees, Stephen A" userId="45d068e9-27b7-4dc7-a609-b7e803d038c6" providerId="ADAL" clId="{36AAA485-1805-0C44-A7FC-AE7E5A95B8CB}" dt="2025-05-02T04:21:16.687" v="1040" actId="20577"/>
        <pc:sldMkLst>
          <pc:docMk/>
          <pc:sldMk cId="1655451798" sldId="286"/>
        </pc:sldMkLst>
        <pc:spChg chg="mod">
          <ac:chgData name="Rees, Stephen A" userId="45d068e9-27b7-4dc7-a609-b7e803d038c6" providerId="ADAL" clId="{36AAA485-1805-0C44-A7FC-AE7E5A95B8CB}" dt="2025-05-02T04:21:16.687" v="1040" actId="20577"/>
          <ac:spMkLst>
            <pc:docMk/>
            <pc:sldMk cId="1655451798" sldId="286"/>
            <ac:spMk id="5" creationId="{DB36008A-494B-F68B-F7E1-C6F316D7B9D1}"/>
          </ac:spMkLst>
        </pc:spChg>
        <pc:spChg chg="mod">
          <ac:chgData name="Rees, Stephen A" userId="45d068e9-27b7-4dc7-a609-b7e803d038c6" providerId="ADAL" clId="{36AAA485-1805-0C44-A7FC-AE7E5A95B8CB}" dt="2025-05-01T21:28:32.071" v="303" actId="255"/>
          <ac:spMkLst>
            <pc:docMk/>
            <pc:sldMk cId="1655451798" sldId="286"/>
            <ac:spMk id="11" creationId="{2215142B-256E-AA58-5097-C4BA95CF7192}"/>
          </ac:spMkLst>
        </pc:spChg>
      </pc:sldChg>
      <pc:sldChg chg="modSp mod ord">
        <pc:chgData name="Rees, Stephen A" userId="45d068e9-27b7-4dc7-a609-b7e803d038c6" providerId="ADAL" clId="{36AAA485-1805-0C44-A7FC-AE7E5A95B8CB}" dt="2025-05-02T04:21:51.817" v="1041" actId="20578"/>
        <pc:sldMkLst>
          <pc:docMk/>
          <pc:sldMk cId="236966116" sldId="287"/>
        </pc:sldMkLst>
        <pc:spChg chg="mod">
          <ac:chgData name="Rees, Stephen A" userId="45d068e9-27b7-4dc7-a609-b7e803d038c6" providerId="ADAL" clId="{36AAA485-1805-0C44-A7FC-AE7E5A95B8CB}" dt="2025-05-01T21:28:37.450" v="304" actId="255"/>
          <ac:spMkLst>
            <pc:docMk/>
            <pc:sldMk cId="236966116" sldId="287"/>
            <ac:spMk id="11" creationId="{08DB90E1-54CC-7C2E-6DF1-27DDA8EE4254}"/>
          </ac:spMkLst>
        </pc:spChg>
      </pc:sldChg>
      <pc:sldChg chg="addSp modSp mod">
        <pc:chgData name="Rees, Stephen A" userId="45d068e9-27b7-4dc7-a609-b7e803d038c6" providerId="ADAL" clId="{36AAA485-1805-0C44-A7FC-AE7E5A95B8CB}" dt="2025-05-02T04:03:11.944" v="704" actId="20577"/>
        <pc:sldMkLst>
          <pc:docMk/>
          <pc:sldMk cId="3075750801" sldId="288"/>
        </pc:sldMkLst>
        <pc:spChg chg="mod">
          <ac:chgData name="Rees, Stephen A" userId="45d068e9-27b7-4dc7-a609-b7e803d038c6" providerId="ADAL" clId="{36AAA485-1805-0C44-A7FC-AE7E5A95B8CB}" dt="2025-05-02T04:03:11.944" v="704" actId="20577"/>
          <ac:spMkLst>
            <pc:docMk/>
            <pc:sldMk cId="3075750801" sldId="288"/>
            <ac:spMk id="2" creationId="{FF152853-07B9-0E8B-EC52-4A699B5E42D0}"/>
          </ac:spMkLst>
        </pc:spChg>
        <pc:spChg chg="mod">
          <ac:chgData name="Rees, Stephen A" userId="45d068e9-27b7-4dc7-a609-b7e803d038c6" providerId="ADAL" clId="{36AAA485-1805-0C44-A7FC-AE7E5A95B8CB}" dt="2025-05-01T21:28:11.451" v="300" actId="255"/>
          <ac:spMkLst>
            <pc:docMk/>
            <pc:sldMk cId="3075750801" sldId="288"/>
            <ac:spMk id="11" creationId="{7707BDF5-967E-64C0-199F-3FF68433503A}"/>
          </ac:spMkLst>
        </pc:spChg>
        <pc:picChg chg="add mod">
          <ac:chgData name="Rees, Stephen A" userId="45d068e9-27b7-4dc7-a609-b7e803d038c6" providerId="ADAL" clId="{36AAA485-1805-0C44-A7FC-AE7E5A95B8CB}" dt="2025-05-02T04:02:24.803" v="637" actId="14100"/>
          <ac:picMkLst>
            <pc:docMk/>
            <pc:sldMk cId="3075750801" sldId="288"/>
            <ac:picMk id="3" creationId="{096A7FF7-0CDA-6742-E274-0D51AF323AE5}"/>
          </ac:picMkLst>
        </pc:picChg>
      </pc:sldChg>
      <pc:sldChg chg="modSp mod modShow">
        <pc:chgData name="Rees, Stephen A" userId="45d068e9-27b7-4dc7-a609-b7e803d038c6" providerId="ADAL" clId="{36AAA485-1805-0C44-A7FC-AE7E5A95B8CB}" dt="2025-05-02T03:23:26.089" v="612" actId="729"/>
        <pc:sldMkLst>
          <pc:docMk/>
          <pc:sldMk cId="1111291885" sldId="289"/>
        </pc:sldMkLst>
        <pc:spChg chg="mod">
          <ac:chgData name="Rees, Stephen A" userId="45d068e9-27b7-4dc7-a609-b7e803d038c6" providerId="ADAL" clId="{36AAA485-1805-0C44-A7FC-AE7E5A95B8CB}" dt="2025-05-01T21:28:43.550" v="305" actId="255"/>
          <ac:spMkLst>
            <pc:docMk/>
            <pc:sldMk cId="1111291885" sldId="289"/>
            <ac:spMk id="11" creationId="{494A9B62-937B-B896-FC66-40D9C4424FF9}"/>
          </ac:spMkLst>
        </pc:spChg>
      </pc:sldChg>
      <pc:sldChg chg="delSp modSp mod modNotesTx">
        <pc:chgData name="Rees, Stephen A" userId="45d068e9-27b7-4dc7-a609-b7e803d038c6" providerId="ADAL" clId="{36AAA485-1805-0C44-A7FC-AE7E5A95B8CB}" dt="2025-05-02T04:28:10.489" v="1047" actId="14861"/>
        <pc:sldMkLst>
          <pc:docMk/>
          <pc:sldMk cId="1339913317" sldId="290"/>
        </pc:sldMkLst>
        <pc:spChg chg="mod">
          <ac:chgData name="Rees, Stephen A" userId="45d068e9-27b7-4dc7-a609-b7e803d038c6" providerId="ADAL" clId="{36AAA485-1805-0C44-A7FC-AE7E5A95B8CB}" dt="2025-05-01T21:28:50.294" v="306" actId="255"/>
          <ac:spMkLst>
            <pc:docMk/>
            <pc:sldMk cId="1339913317" sldId="290"/>
            <ac:spMk id="11" creationId="{CE187550-8443-8D13-F63A-7B0C6F83F593}"/>
          </ac:spMkLst>
        </pc:spChg>
        <pc:picChg chg="mod">
          <ac:chgData name="Rees, Stephen A" userId="45d068e9-27b7-4dc7-a609-b7e803d038c6" providerId="ADAL" clId="{36AAA485-1805-0C44-A7FC-AE7E5A95B8CB}" dt="2025-05-02T04:28:10.489" v="1047" actId="14861"/>
          <ac:picMkLst>
            <pc:docMk/>
            <pc:sldMk cId="1339913317" sldId="290"/>
            <ac:picMk id="6" creationId="{32690DAB-F4C4-61D9-DEE7-5FDFA818B9CA}"/>
          </ac:picMkLst>
        </pc:picChg>
      </pc:sldChg>
      <pc:sldChg chg="addSp delSp modSp mod delAnim">
        <pc:chgData name="Rees, Stephen A" userId="45d068e9-27b7-4dc7-a609-b7e803d038c6" providerId="ADAL" clId="{36AAA485-1805-0C44-A7FC-AE7E5A95B8CB}" dt="2025-05-20T21:17:29.282" v="1107" actId="20577"/>
        <pc:sldMkLst>
          <pc:docMk/>
          <pc:sldMk cId="1804261700" sldId="291"/>
        </pc:sldMkLst>
        <pc:spChg chg="add mod">
          <ac:chgData name="Rees, Stephen A" userId="45d068e9-27b7-4dc7-a609-b7e803d038c6" providerId="ADAL" clId="{36AAA485-1805-0C44-A7FC-AE7E5A95B8CB}" dt="2025-05-20T21:17:29.282" v="1107" actId="20577"/>
          <ac:spMkLst>
            <pc:docMk/>
            <pc:sldMk cId="1804261700" sldId="291"/>
            <ac:spMk id="2" creationId="{224172A9-9B2C-51CA-0C96-AA92533FEB23}"/>
          </ac:spMkLst>
        </pc:spChg>
        <pc:spChg chg="mod">
          <ac:chgData name="Rees, Stephen A" userId="45d068e9-27b7-4dc7-a609-b7e803d038c6" providerId="ADAL" clId="{36AAA485-1805-0C44-A7FC-AE7E5A95B8CB}" dt="2025-05-01T21:29:05.935" v="308" actId="255"/>
          <ac:spMkLst>
            <pc:docMk/>
            <pc:sldMk cId="1804261700" sldId="291"/>
            <ac:spMk id="11" creationId="{F17CED5A-0FA7-0F01-66B4-C4E4CA5A066D}"/>
          </ac:spMkLst>
        </pc:spChg>
        <pc:picChg chg="del">
          <ac:chgData name="Rees, Stephen A" userId="45d068e9-27b7-4dc7-a609-b7e803d038c6" providerId="ADAL" clId="{36AAA485-1805-0C44-A7FC-AE7E5A95B8CB}" dt="2025-05-20T21:17:14.006" v="1057" actId="478"/>
          <ac:picMkLst>
            <pc:docMk/>
            <pc:sldMk cId="1804261700" sldId="291"/>
            <ac:picMk id="4" creationId="{7CE97C53-2C25-8EFC-E073-4306CB3D388D}"/>
          </ac:picMkLst>
        </pc:picChg>
      </pc:sldChg>
      <pc:sldChg chg="modSp mod modShow">
        <pc:chgData name="Rees, Stephen A" userId="45d068e9-27b7-4dc7-a609-b7e803d038c6" providerId="ADAL" clId="{36AAA485-1805-0C44-A7FC-AE7E5A95B8CB}" dt="2025-05-02T04:05:15.257" v="708" actId="729"/>
        <pc:sldMkLst>
          <pc:docMk/>
          <pc:sldMk cId="1073408361" sldId="292"/>
        </pc:sldMkLst>
        <pc:spChg chg="mod">
          <ac:chgData name="Rees, Stephen A" userId="45d068e9-27b7-4dc7-a609-b7e803d038c6" providerId="ADAL" clId="{36AAA485-1805-0C44-A7FC-AE7E5A95B8CB}" dt="2025-05-01T21:28:22.895" v="302" actId="255"/>
          <ac:spMkLst>
            <pc:docMk/>
            <pc:sldMk cId="1073408361" sldId="292"/>
            <ac:spMk id="11" creationId="{78ED86AE-DC81-5443-05CB-6A3E8E799065}"/>
          </ac:spMkLst>
        </pc:spChg>
      </pc:sldChg>
      <pc:sldChg chg="modSp mod">
        <pc:chgData name="Rees, Stephen A" userId="45d068e9-27b7-4dc7-a609-b7e803d038c6" providerId="ADAL" clId="{36AAA485-1805-0C44-A7FC-AE7E5A95B8CB}" dt="2025-05-02T04:28:57.619" v="1054" actId="1076"/>
        <pc:sldMkLst>
          <pc:docMk/>
          <pc:sldMk cId="4224333195" sldId="294"/>
        </pc:sldMkLst>
        <pc:spChg chg="mod">
          <ac:chgData name="Rees, Stephen A" userId="45d068e9-27b7-4dc7-a609-b7e803d038c6" providerId="ADAL" clId="{36AAA485-1805-0C44-A7FC-AE7E5A95B8CB}" dt="2025-05-02T04:28:57.619" v="1054" actId="1076"/>
          <ac:spMkLst>
            <pc:docMk/>
            <pc:sldMk cId="4224333195" sldId="294"/>
            <ac:spMk id="5" creationId="{8B3965BD-E8E1-C8B5-55C2-CDEB508E567E}"/>
          </ac:spMkLst>
        </pc:spChg>
        <pc:spChg chg="mod">
          <ac:chgData name="Rees, Stephen A" userId="45d068e9-27b7-4dc7-a609-b7e803d038c6" providerId="ADAL" clId="{36AAA485-1805-0C44-A7FC-AE7E5A95B8CB}" dt="2025-05-01T21:29:47.602" v="310" actId="255"/>
          <ac:spMkLst>
            <pc:docMk/>
            <pc:sldMk cId="4224333195" sldId="294"/>
            <ac:spMk id="11" creationId="{EC7BE7EC-81E3-D438-AD64-6232C276B2B0}"/>
          </ac:spMkLst>
        </pc:spChg>
      </pc:sldChg>
      <pc:sldChg chg="modSp mod">
        <pc:chgData name="Rees, Stephen A" userId="45d068e9-27b7-4dc7-a609-b7e803d038c6" providerId="ADAL" clId="{36AAA485-1805-0C44-A7FC-AE7E5A95B8CB}" dt="2025-05-02T04:09:46.230" v="987" actId="27636"/>
        <pc:sldMkLst>
          <pc:docMk/>
          <pc:sldMk cId="4028813603" sldId="295"/>
        </pc:sldMkLst>
        <pc:spChg chg="mod">
          <ac:chgData name="Rees, Stephen A" userId="45d068e9-27b7-4dc7-a609-b7e803d038c6" providerId="ADAL" clId="{36AAA485-1805-0C44-A7FC-AE7E5A95B8CB}" dt="2025-05-02T04:09:46.230" v="987" actId="27636"/>
          <ac:spMkLst>
            <pc:docMk/>
            <pc:sldMk cId="4028813603" sldId="295"/>
            <ac:spMk id="5" creationId="{7A13E123-7902-171B-A85D-A59A4BF463C0}"/>
          </ac:spMkLst>
        </pc:spChg>
        <pc:spChg chg="mod">
          <ac:chgData name="Rees, Stephen A" userId="45d068e9-27b7-4dc7-a609-b7e803d038c6" providerId="ADAL" clId="{36AAA485-1805-0C44-A7FC-AE7E5A95B8CB}" dt="2025-05-01T21:29:53.148" v="311" actId="255"/>
          <ac:spMkLst>
            <pc:docMk/>
            <pc:sldMk cId="4028813603" sldId="295"/>
            <ac:spMk id="11" creationId="{4EDBF611-6C0C-E5E4-DCD7-E2015770C33B}"/>
          </ac:spMkLst>
        </pc:spChg>
      </pc:sldChg>
      <pc:sldChg chg="modSp mod">
        <pc:chgData name="Rees, Stephen A" userId="45d068e9-27b7-4dc7-a609-b7e803d038c6" providerId="ADAL" clId="{36AAA485-1805-0C44-A7FC-AE7E5A95B8CB}" dt="2025-05-01T21:28:58.858" v="307" actId="255"/>
        <pc:sldMkLst>
          <pc:docMk/>
          <pc:sldMk cId="3795389532" sldId="296"/>
        </pc:sldMkLst>
        <pc:spChg chg="mod">
          <ac:chgData name="Rees, Stephen A" userId="45d068e9-27b7-4dc7-a609-b7e803d038c6" providerId="ADAL" clId="{36AAA485-1805-0C44-A7FC-AE7E5A95B8CB}" dt="2025-05-01T21:28:58.858" v="307" actId="255"/>
          <ac:spMkLst>
            <pc:docMk/>
            <pc:sldMk cId="3795389532" sldId="296"/>
            <ac:spMk id="11" creationId="{EA3BA5D7-F833-6A9D-E06E-3F2CB4E6D4E7}"/>
          </ac:spMkLst>
        </pc:spChg>
      </pc:sldChg>
      <pc:sldChg chg="modSp mod modShow">
        <pc:chgData name="Rees, Stephen A" userId="45d068e9-27b7-4dc7-a609-b7e803d038c6" providerId="ADAL" clId="{36AAA485-1805-0C44-A7FC-AE7E5A95B8CB}" dt="2025-05-02T04:09:18.684" v="958" actId="729"/>
        <pc:sldMkLst>
          <pc:docMk/>
          <pc:sldMk cId="1306845894" sldId="297"/>
        </pc:sldMkLst>
        <pc:spChg chg="mod">
          <ac:chgData name="Rees, Stephen A" userId="45d068e9-27b7-4dc7-a609-b7e803d038c6" providerId="ADAL" clId="{36AAA485-1805-0C44-A7FC-AE7E5A95B8CB}" dt="2025-05-01T21:29:39.167" v="309" actId="255"/>
          <ac:spMkLst>
            <pc:docMk/>
            <pc:sldMk cId="1306845894" sldId="297"/>
            <ac:spMk id="11" creationId="{608CDA3B-870E-05C5-7C5B-B8A9D5DE9BD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DF9411-7DF4-074A-9E83-38A4A71ADE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FC9860-0390-FF40-9DAB-2008C55EC4F9}">
      <dgm:prSet/>
      <dgm:spPr/>
      <dgm:t>
        <a:bodyPr/>
        <a:lstStyle/>
        <a:p>
          <a:r>
            <a:rPr lang="en-US" dirty="0" err="1"/>
            <a:t>InfluxDB</a:t>
          </a:r>
          <a:endParaRPr lang="en-US" dirty="0"/>
        </a:p>
      </dgm:t>
    </dgm:pt>
    <dgm:pt modelId="{98C79C27-2BF0-404B-B619-B41427457D4B}" type="parTrans" cxnId="{5DDFA2DD-0940-4B4B-90D5-0796FB07668E}">
      <dgm:prSet/>
      <dgm:spPr/>
      <dgm:t>
        <a:bodyPr/>
        <a:lstStyle/>
        <a:p>
          <a:endParaRPr lang="en-US"/>
        </a:p>
      </dgm:t>
    </dgm:pt>
    <dgm:pt modelId="{3D5AF8D1-E739-F94C-8C36-3883C5081446}" type="sibTrans" cxnId="{5DDFA2DD-0940-4B4B-90D5-0796FB07668E}">
      <dgm:prSet/>
      <dgm:spPr/>
      <dgm:t>
        <a:bodyPr/>
        <a:lstStyle/>
        <a:p>
          <a:endParaRPr lang="en-US"/>
        </a:p>
      </dgm:t>
    </dgm:pt>
    <dgm:pt modelId="{3CC99396-5D87-6F47-9CC3-8784A14A52A1}">
      <dgm:prSet/>
      <dgm:spPr/>
      <dgm:t>
        <a:bodyPr/>
        <a:lstStyle/>
        <a:p>
          <a:r>
            <a:rPr lang="en-US" dirty="0" err="1"/>
            <a:t>IoTDB</a:t>
          </a:r>
          <a:endParaRPr lang="en-US" dirty="0"/>
        </a:p>
      </dgm:t>
    </dgm:pt>
    <dgm:pt modelId="{541EE2ED-8CB4-A04C-BF70-438A4530A523}" type="parTrans" cxnId="{118F2CD3-D368-FC40-98BF-07D224E94204}">
      <dgm:prSet/>
      <dgm:spPr/>
      <dgm:t>
        <a:bodyPr/>
        <a:lstStyle/>
        <a:p>
          <a:endParaRPr lang="en-US"/>
        </a:p>
      </dgm:t>
    </dgm:pt>
    <dgm:pt modelId="{4AC6AF01-CDE5-AC48-9610-748EFB314E95}" type="sibTrans" cxnId="{118F2CD3-D368-FC40-98BF-07D224E94204}">
      <dgm:prSet/>
      <dgm:spPr/>
      <dgm:t>
        <a:bodyPr/>
        <a:lstStyle/>
        <a:p>
          <a:endParaRPr lang="en-US"/>
        </a:p>
      </dgm:t>
    </dgm:pt>
    <dgm:pt modelId="{DFD86697-7ACF-4345-8726-0938793AA40C}">
      <dgm:prSet/>
      <dgm:spPr/>
      <dgm:t>
        <a:bodyPr/>
        <a:lstStyle/>
        <a:p>
          <a:r>
            <a:rPr lang="en-US" dirty="0" err="1"/>
            <a:t>TimescaleDB</a:t>
          </a:r>
          <a:endParaRPr lang="en-US" dirty="0"/>
        </a:p>
      </dgm:t>
    </dgm:pt>
    <dgm:pt modelId="{B26FBF45-79A0-C24F-887B-87E7FFF9F3BB}" type="parTrans" cxnId="{A4FCF5E1-7EA6-664A-9094-5FFB7FA82919}">
      <dgm:prSet/>
      <dgm:spPr/>
      <dgm:t>
        <a:bodyPr/>
        <a:lstStyle/>
        <a:p>
          <a:endParaRPr lang="en-US"/>
        </a:p>
      </dgm:t>
    </dgm:pt>
    <dgm:pt modelId="{267EAABD-07B3-7D48-B692-AAC419EE2B80}" type="sibTrans" cxnId="{A4FCF5E1-7EA6-664A-9094-5FFB7FA82919}">
      <dgm:prSet/>
      <dgm:spPr/>
      <dgm:t>
        <a:bodyPr/>
        <a:lstStyle/>
        <a:p>
          <a:endParaRPr lang="en-US"/>
        </a:p>
      </dgm:t>
    </dgm:pt>
    <dgm:pt modelId="{9BB64E98-1267-1E4A-AF50-D8108F69E396}">
      <dgm:prSet/>
      <dgm:spPr/>
      <dgm:t>
        <a:bodyPr/>
        <a:lstStyle/>
        <a:p>
          <a:r>
            <a:rPr lang="en-US" dirty="0"/>
            <a:t>relational</a:t>
          </a:r>
        </a:p>
      </dgm:t>
    </dgm:pt>
    <dgm:pt modelId="{B5347428-29D4-254B-A0DC-3A6AD219E369}" type="parTrans" cxnId="{ED62DF6A-EF5C-0042-8194-91361A62804F}">
      <dgm:prSet/>
      <dgm:spPr/>
      <dgm:t>
        <a:bodyPr/>
        <a:lstStyle/>
        <a:p>
          <a:endParaRPr lang="en-US"/>
        </a:p>
      </dgm:t>
    </dgm:pt>
    <dgm:pt modelId="{0C3EDD13-F5CF-FE48-BCB3-93F8FB49B481}" type="sibTrans" cxnId="{ED62DF6A-EF5C-0042-8194-91361A62804F}">
      <dgm:prSet/>
      <dgm:spPr/>
      <dgm:t>
        <a:bodyPr/>
        <a:lstStyle/>
        <a:p>
          <a:endParaRPr lang="en-US"/>
        </a:p>
      </dgm:t>
    </dgm:pt>
    <dgm:pt modelId="{0424ED0B-700D-0340-9C7E-7E75E9F1AAFE}">
      <dgm:prSet/>
      <dgm:spPr/>
      <dgm:t>
        <a:bodyPr/>
        <a:lstStyle/>
        <a:p>
          <a:r>
            <a:rPr lang="en-US" dirty="0"/>
            <a:t>Timescale License (not free for enterprise)</a:t>
          </a:r>
        </a:p>
      </dgm:t>
    </dgm:pt>
    <dgm:pt modelId="{C78F5964-8424-2F46-8F27-CAF84B8C5357}" type="parTrans" cxnId="{BD4CA382-4886-1540-A767-B06B10D09DA3}">
      <dgm:prSet/>
      <dgm:spPr/>
      <dgm:t>
        <a:bodyPr/>
        <a:lstStyle/>
        <a:p>
          <a:endParaRPr lang="en-US"/>
        </a:p>
      </dgm:t>
    </dgm:pt>
    <dgm:pt modelId="{61FF1D07-5B5F-0F41-B970-D61E9060AC3E}" type="sibTrans" cxnId="{BD4CA382-4886-1540-A767-B06B10D09DA3}">
      <dgm:prSet/>
      <dgm:spPr/>
      <dgm:t>
        <a:bodyPr/>
        <a:lstStyle/>
        <a:p>
          <a:endParaRPr lang="en-US"/>
        </a:p>
      </dgm:t>
    </dgm:pt>
    <dgm:pt modelId="{6E038071-A3ED-0241-AE3B-145CC0E1A33D}">
      <dgm:prSet/>
      <dgm:spPr/>
      <dgm:t>
        <a:bodyPr/>
        <a:lstStyle/>
        <a:p>
          <a:r>
            <a:rPr lang="en-US" dirty="0"/>
            <a:t>tree-based, tag-based</a:t>
          </a:r>
        </a:p>
      </dgm:t>
    </dgm:pt>
    <dgm:pt modelId="{0FD7A145-2CF0-EA48-A5CA-6486C4F22EB6}" type="parTrans" cxnId="{FD858066-F3CC-F048-AC3C-DB7C0F9EF866}">
      <dgm:prSet/>
      <dgm:spPr/>
      <dgm:t>
        <a:bodyPr/>
        <a:lstStyle/>
        <a:p>
          <a:endParaRPr lang="en-US"/>
        </a:p>
      </dgm:t>
    </dgm:pt>
    <dgm:pt modelId="{04C0D924-4B0A-5C49-B561-38218D8DDBBD}" type="sibTrans" cxnId="{FD858066-F3CC-F048-AC3C-DB7C0F9EF866}">
      <dgm:prSet/>
      <dgm:spPr/>
      <dgm:t>
        <a:bodyPr/>
        <a:lstStyle/>
        <a:p>
          <a:endParaRPr lang="en-US"/>
        </a:p>
      </dgm:t>
    </dgm:pt>
    <dgm:pt modelId="{7D84438B-EB96-FD4A-A61B-F864F91A5258}">
      <dgm:prSet/>
      <dgm:spPr/>
      <dgm:t>
        <a:bodyPr/>
        <a:lstStyle/>
        <a:p>
          <a:r>
            <a:rPr lang="en-US" dirty="0"/>
            <a:t>tag-based</a:t>
          </a:r>
        </a:p>
      </dgm:t>
    </dgm:pt>
    <dgm:pt modelId="{9DB5D4B6-8711-6848-9F3E-21D004B040C6}" type="parTrans" cxnId="{8A32B2A3-E60B-5E49-BB1C-D81F4408373D}">
      <dgm:prSet/>
      <dgm:spPr/>
      <dgm:t>
        <a:bodyPr/>
        <a:lstStyle/>
        <a:p>
          <a:endParaRPr lang="en-US"/>
        </a:p>
      </dgm:t>
    </dgm:pt>
    <dgm:pt modelId="{6BE5AB59-8E40-424C-80EC-0CFF154AA415}" type="sibTrans" cxnId="{8A32B2A3-E60B-5E49-BB1C-D81F4408373D}">
      <dgm:prSet/>
      <dgm:spPr/>
      <dgm:t>
        <a:bodyPr/>
        <a:lstStyle/>
        <a:p>
          <a:endParaRPr lang="en-US"/>
        </a:p>
      </dgm:t>
    </dgm:pt>
    <dgm:pt modelId="{9C4267BB-349E-0747-B120-5531B63F481F}">
      <dgm:prSet/>
      <dgm:spPr/>
      <dgm:t>
        <a:bodyPr/>
        <a:lstStyle/>
        <a:p>
          <a:r>
            <a:rPr lang="en-US" dirty="0"/>
            <a:t>Apache License 2.0</a:t>
          </a:r>
        </a:p>
      </dgm:t>
    </dgm:pt>
    <dgm:pt modelId="{B92B3CE9-838F-A440-9889-9B1614E3162A}" type="parTrans" cxnId="{33DF47C7-FFD9-3C40-B140-C1BC09EBE09B}">
      <dgm:prSet/>
      <dgm:spPr/>
      <dgm:t>
        <a:bodyPr/>
        <a:lstStyle/>
        <a:p>
          <a:endParaRPr lang="en-US"/>
        </a:p>
      </dgm:t>
    </dgm:pt>
    <dgm:pt modelId="{DDDD5FA7-5364-624B-A53F-EE623894FE4D}" type="sibTrans" cxnId="{33DF47C7-FFD9-3C40-B140-C1BC09EBE09B}">
      <dgm:prSet/>
      <dgm:spPr/>
      <dgm:t>
        <a:bodyPr/>
        <a:lstStyle/>
        <a:p>
          <a:endParaRPr lang="en-US"/>
        </a:p>
      </dgm:t>
    </dgm:pt>
    <dgm:pt modelId="{EAB268A7-4102-3643-9E40-2C4A43207D75}">
      <dgm:prSet/>
      <dgm:spPr/>
      <dgm:t>
        <a:bodyPr/>
        <a:lstStyle/>
        <a:p>
          <a:r>
            <a:rPr lang="en-US" dirty="0"/>
            <a:t>MIT license (cluster not open sourced)</a:t>
          </a:r>
        </a:p>
      </dgm:t>
    </dgm:pt>
    <dgm:pt modelId="{01F268AC-4CC2-B842-8235-A06E657EB896}" type="parTrans" cxnId="{E8239D8F-3026-BC4D-A1A9-3AEA69B87EC6}">
      <dgm:prSet/>
      <dgm:spPr/>
      <dgm:t>
        <a:bodyPr/>
        <a:lstStyle/>
        <a:p>
          <a:endParaRPr lang="en-US"/>
        </a:p>
      </dgm:t>
    </dgm:pt>
    <dgm:pt modelId="{3F26F517-C441-994C-B526-147D4E8F7D55}" type="sibTrans" cxnId="{E8239D8F-3026-BC4D-A1A9-3AEA69B87EC6}">
      <dgm:prSet/>
      <dgm:spPr/>
      <dgm:t>
        <a:bodyPr/>
        <a:lstStyle/>
        <a:p>
          <a:endParaRPr lang="en-US"/>
        </a:p>
      </dgm:t>
    </dgm:pt>
    <dgm:pt modelId="{C0C44F52-0A1C-2940-A8EF-44444FADA248}" type="pres">
      <dgm:prSet presAssocID="{A3DF9411-7DF4-074A-9E83-38A4A71ADE46}" presName="Name0" presStyleCnt="0">
        <dgm:presLayoutVars>
          <dgm:dir/>
          <dgm:animLvl val="lvl"/>
          <dgm:resizeHandles val="exact"/>
        </dgm:presLayoutVars>
      </dgm:prSet>
      <dgm:spPr/>
    </dgm:pt>
    <dgm:pt modelId="{8EB9FA00-8101-6244-9904-3F275D5BE500}" type="pres">
      <dgm:prSet presAssocID="{DFD86697-7ACF-4345-8726-0938793AA40C}" presName="composite" presStyleCnt="0"/>
      <dgm:spPr/>
    </dgm:pt>
    <dgm:pt modelId="{3E8DDD99-982C-E843-A875-220A6077ADD7}" type="pres">
      <dgm:prSet presAssocID="{DFD86697-7ACF-4345-8726-0938793AA40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7E3F1CA-C775-AD4D-B29C-B71766A56F2B}" type="pres">
      <dgm:prSet presAssocID="{DFD86697-7ACF-4345-8726-0938793AA40C}" presName="desTx" presStyleLbl="alignAccFollowNode1" presStyleIdx="0" presStyleCnt="3">
        <dgm:presLayoutVars>
          <dgm:bulletEnabled val="1"/>
        </dgm:presLayoutVars>
      </dgm:prSet>
      <dgm:spPr/>
    </dgm:pt>
    <dgm:pt modelId="{E02E4D72-58E3-3E45-AD18-39BCABFC5DE3}" type="pres">
      <dgm:prSet presAssocID="{267EAABD-07B3-7D48-B692-AAC419EE2B80}" presName="space" presStyleCnt="0"/>
      <dgm:spPr/>
    </dgm:pt>
    <dgm:pt modelId="{6132D95F-E426-6544-AA07-3CC229474826}" type="pres">
      <dgm:prSet presAssocID="{3CC99396-5D87-6F47-9CC3-8784A14A52A1}" presName="composite" presStyleCnt="0"/>
      <dgm:spPr/>
    </dgm:pt>
    <dgm:pt modelId="{86279513-11B9-3F47-B107-011DBD01FE26}" type="pres">
      <dgm:prSet presAssocID="{3CC99396-5D87-6F47-9CC3-8784A14A52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A717BF2-DC25-5A42-B3C4-D604ECFB8C09}" type="pres">
      <dgm:prSet presAssocID="{3CC99396-5D87-6F47-9CC3-8784A14A52A1}" presName="desTx" presStyleLbl="alignAccFollowNode1" presStyleIdx="1" presStyleCnt="3">
        <dgm:presLayoutVars>
          <dgm:bulletEnabled val="1"/>
        </dgm:presLayoutVars>
      </dgm:prSet>
      <dgm:spPr/>
    </dgm:pt>
    <dgm:pt modelId="{A63D3FBD-C870-474B-AD1B-6203CBDDE907}" type="pres">
      <dgm:prSet presAssocID="{4AC6AF01-CDE5-AC48-9610-748EFB314E95}" presName="space" presStyleCnt="0"/>
      <dgm:spPr/>
    </dgm:pt>
    <dgm:pt modelId="{2AB7F5E8-CDB7-4248-BC40-44C636BCE054}" type="pres">
      <dgm:prSet presAssocID="{2CFC9860-0390-FF40-9DAB-2008C55EC4F9}" presName="composite" presStyleCnt="0"/>
      <dgm:spPr/>
    </dgm:pt>
    <dgm:pt modelId="{88AAA89E-1DF9-5647-B604-D66153A1E364}" type="pres">
      <dgm:prSet presAssocID="{2CFC9860-0390-FF40-9DAB-2008C55EC4F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D443F12-6738-E942-99CC-CBDC39D0C794}" type="pres">
      <dgm:prSet presAssocID="{2CFC9860-0390-FF40-9DAB-2008C55EC4F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B3E660B-37EA-D54E-8822-19861D413B4E}" type="presOf" srcId="{EAB268A7-4102-3643-9E40-2C4A43207D75}" destId="{4D443F12-6738-E942-99CC-CBDC39D0C794}" srcOrd="0" destOrd="1" presId="urn:microsoft.com/office/officeart/2005/8/layout/hList1"/>
    <dgm:cxn modelId="{971F572B-52A7-4942-BA0A-3AF09F5EC7B4}" type="presOf" srcId="{2CFC9860-0390-FF40-9DAB-2008C55EC4F9}" destId="{88AAA89E-1DF9-5647-B604-D66153A1E364}" srcOrd="0" destOrd="0" presId="urn:microsoft.com/office/officeart/2005/8/layout/hList1"/>
    <dgm:cxn modelId="{1386464D-05EA-2F4D-AD63-8C56E52CFEA8}" type="presOf" srcId="{A3DF9411-7DF4-074A-9E83-38A4A71ADE46}" destId="{C0C44F52-0A1C-2940-A8EF-44444FADA248}" srcOrd="0" destOrd="0" presId="urn:microsoft.com/office/officeart/2005/8/layout/hList1"/>
    <dgm:cxn modelId="{8A26955B-7F23-F743-9B8A-8329A951D123}" type="presOf" srcId="{6E038071-A3ED-0241-AE3B-145CC0E1A33D}" destId="{6A717BF2-DC25-5A42-B3C4-D604ECFB8C09}" srcOrd="0" destOrd="0" presId="urn:microsoft.com/office/officeart/2005/8/layout/hList1"/>
    <dgm:cxn modelId="{FD858066-F3CC-F048-AC3C-DB7C0F9EF866}" srcId="{3CC99396-5D87-6F47-9CC3-8784A14A52A1}" destId="{6E038071-A3ED-0241-AE3B-145CC0E1A33D}" srcOrd="0" destOrd="0" parTransId="{0FD7A145-2CF0-EA48-A5CA-6486C4F22EB6}" sibTransId="{04C0D924-4B0A-5C49-B561-38218D8DDBBD}"/>
    <dgm:cxn modelId="{FF3E4368-66E9-CE4D-AB6B-9C959FB8FA71}" type="presOf" srcId="{9C4267BB-349E-0747-B120-5531B63F481F}" destId="{6A717BF2-DC25-5A42-B3C4-D604ECFB8C09}" srcOrd="0" destOrd="1" presId="urn:microsoft.com/office/officeart/2005/8/layout/hList1"/>
    <dgm:cxn modelId="{ED62DF6A-EF5C-0042-8194-91361A62804F}" srcId="{DFD86697-7ACF-4345-8726-0938793AA40C}" destId="{9BB64E98-1267-1E4A-AF50-D8108F69E396}" srcOrd="0" destOrd="0" parTransId="{B5347428-29D4-254B-A0DC-3A6AD219E369}" sibTransId="{0C3EDD13-F5CF-FE48-BCB3-93F8FB49B481}"/>
    <dgm:cxn modelId="{BD4CA382-4886-1540-A767-B06B10D09DA3}" srcId="{DFD86697-7ACF-4345-8726-0938793AA40C}" destId="{0424ED0B-700D-0340-9C7E-7E75E9F1AAFE}" srcOrd="1" destOrd="0" parTransId="{C78F5964-8424-2F46-8F27-CAF84B8C5357}" sibTransId="{61FF1D07-5B5F-0F41-B970-D61E9060AC3E}"/>
    <dgm:cxn modelId="{1D55D88A-A1AF-3E4E-AAB0-DBBD457AF98E}" type="presOf" srcId="{3CC99396-5D87-6F47-9CC3-8784A14A52A1}" destId="{86279513-11B9-3F47-B107-011DBD01FE26}" srcOrd="0" destOrd="0" presId="urn:microsoft.com/office/officeart/2005/8/layout/hList1"/>
    <dgm:cxn modelId="{E8239D8F-3026-BC4D-A1A9-3AEA69B87EC6}" srcId="{2CFC9860-0390-FF40-9DAB-2008C55EC4F9}" destId="{EAB268A7-4102-3643-9E40-2C4A43207D75}" srcOrd="1" destOrd="0" parTransId="{01F268AC-4CC2-B842-8235-A06E657EB896}" sibTransId="{3F26F517-C441-994C-B526-147D4E8F7D55}"/>
    <dgm:cxn modelId="{8A32B2A3-E60B-5E49-BB1C-D81F4408373D}" srcId="{2CFC9860-0390-FF40-9DAB-2008C55EC4F9}" destId="{7D84438B-EB96-FD4A-A61B-F864F91A5258}" srcOrd="0" destOrd="0" parTransId="{9DB5D4B6-8711-6848-9F3E-21D004B040C6}" sibTransId="{6BE5AB59-8E40-424C-80EC-0CFF154AA415}"/>
    <dgm:cxn modelId="{887F28BC-0210-E943-9A8B-7DBA622776F7}" type="presOf" srcId="{0424ED0B-700D-0340-9C7E-7E75E9F1AAFE}" destId="{A7E3F1CA-C775-AD4D-B29C-B71766A56F2B}" srcOrd="0" destOrd="1" presId="urn:microsoft.com/office/officeart/2005/8/layout/hList1"/>
    <dgm:cxn modelId="{E9AA7FC5-5470-3148-9A6A-43B17A143470}" type="presOf" srcId="{9BB64E98-1267-1E4A-AF50-D8108F69E396}" destId="{A7E3F1CA-C775-AD4D-B29C-B71766A56F2B}" srcOrd="0" destOrd="0" presId="urn:microsoft.com/office/officeart/2005/8/layout/hList1"/>
    <dgm:cxn modelId="{33DF47C7-FFD9-3C40-B140-C1BC09EBE09B}" srcId="{3CC99396-5D87-6F47-9CC3-8784A14A52A1}" destId="{9C4267BB-349E-0747-B120-5531B63F481F}" srcOrd="1" destOrd="0" parTransId="{B92B3CE9-838F-A440-9889-9B1614E3162A}" sibTransId="{DDDD5FA7-5364-624B-A53F-EE623894FE4D}"/>
    <dgm:cxn modelId="{118F2CD3-D368-FC40-98BF-07D224E94204}" srcId="{A3DF9411-7DF4-074A-9E83-38A4A71ADE46}" destId="{3CC99396-5D87-6F47-9CC3-8784A14A52A1}" srcOrd="1" destOrd="0" parTransId="{541EE2ED-8CB4-A04C-BF70-438A4530A523}" sibTransId="{4AC6AF01-CDE5-AC48-9610-748EFB314E95}"/>
    <dgm:cxn modelId="{5DDFA2DD-0940-4B4B-90D5-0796FB07668E}" srcId="{A3DF9411-7DF4-074A-9E83-38A4A71ADE46}" destId="{2CFC9860-0390-FF40-9DAB-2008C55EC4F9}" srcOrd="2" destOrd="0" parTransId="{98C79C27-2BF0-404B-B619-B41427457D4B}" sibTransId="{3D5AF8D1-E739-F94C-8C36-3883C5081446}"/>
    <dgm:cxn modelId="{A4FCF5E1-7EA6-664A-9094-5FFB7FA82919}" srcId="{A3DF9411-7DF4-074A-9E83-38A4A71ADE46}" destId="{DFD86697-7ACF-4345-8726-0938793AA40C}" srcOrd="0" destOrd="0" parTransId="{B26FBF45-79A0-C24F-887B-87E7FFF9F3BB}" sibTransId="{267EAABD-07B3-7D48-B692-AAC419EE2B80}"/>
    <dgm:cxn modelId="{6F80A8EB-8BB2-594E-8AA4-0D8B6D8A6783}" type="presOf" srcId="{7D84438B-EB96-FD4A-A61B-F864F91A5258}" destId="{4D443F12-6738-E942-99CC-CBDC39D0C794}" srcOrd="0" destOrd="0" presId="urn:microsoft.com/office/officeart/2005/8/layout/hList1"/>
    <dgm:cxn modelId="{50058CF3-1573-DB40-B749-468AAD58DDD6}" type="presOf" srcId="{DFD86697-7ACF-4345-8726-0938793AA40C}" destId="{3E8DDD99-982C-E843-A875-220A6077ADD7}" srcOrd="0" destOrd="0" presId="urn:microsoft.com/office/officeart/2005/8/layout/hList1"/>
    <dgm:cxn modelId="{1712B8B7-C6CB-C148-A3A8-EB69705605C4}" type="presParOf" srcId="{C0C44F52-0A1C-2940-A8EF-44444FADA248}" destId="{8EB9FA00-8101-6244-9904-3F275D5BE500}" srcOrd="0" destOrd="0" presId="urn:microsoft.com/office/officeart/2005/8/layout/hList1"/>
    <dgm:cxn modelId="{F14340DA-32E6-9646-930E-442F23368096}" type="presParOf" srcId="{8EB9FA00-8101-6244-9904-3F275D5BE500}" destId="{3E8DDD99-982C-E843-A875-220A6077ADD7}" srcOrd="0" destOrd="0" presId="urn:microsoft.com/office/officeart/2005/8/layout/hList1"/>
    <dgm:cxn modelId="{ABC6B44C-97BC-234C-BE2D-9B4F3E14E867}" type="presParOf" srcId="{8EB9FA00-8101-6244-9904-3F275D5BE500}" destId="{A7E3F1CA-C775-AD4D-B29C-B71766A56F2B}" srcOrd="1" destOrd="0" presId="urn:microsoft.com/office/officeart/2005/8/layout/hList1"/>
    <dgm:cxn modelId="{F116F925-E382-5B44-8312-1145C2BFBE09}" type="presParOf" srcId="{C0C44F52-0A1C-2940-A8EF-44444FADA248}" destId="{E02E4D72-58E3-3E45-AD18-39BCABFC5DE3}" srcOrd="1" destOrd="0" presId="urn:microsoft.com/office/officeart/2005/8/layout/hList1"/>
    <dgm:cxn modelId="{7C20836A-6316-7447-8479-B40456AEC726}" type="presParOf" srcId="{C0C44F52-0A1C-2940-A8EF-44444FADA248}" destId="{6132D95F-E426-6544-AA07-3CC229474826}" srcOrd="2" destOrd="0" presId="urn:microsoft.com/office/officeart/2005/8/layout/hList1"/>
    <dgm:cxn modelId="{4CF36D9E-8928-B745-BBB0-E0BD8DA12D08}" type="presParOf" srcId="{6132D95F-E426-6544-AA07-3CC229474826}" destId="{86279513-11B9-3F47-B107-011DBD01FE26}" srcOrd="0" destOrd="0" presId="urn:microsoft.com/office/officeart/2005/8/layout/hList1"/>
    <dgm:cxn modelId="{A8FAF80F-519F-014D-9434-089AC3828835}" type="presParOf" srcId="{6132D95F-E426-6544-AA07-3CC229474826}" destId="{6A717BF2-DC25-5A42-B3C4-D604ECFB8C09}" srcOrd="1" destOrd="0" presId="urn:microsoft.com/office/officeart/2005/8/layout/hList1"/>
    <dgm:cxn modelId="{503C5807-52DD-0248-B7B5-6C77028B8E40}" type="presParOf" srcId="{C0C44F52-0A1C-2940-A8EF-44444FADA248}" destId="{A63D3FBD-C870-474B-AD1B-6203CBDDE907}" srcOrd="3" destOrd="0" presId="urn:microsoft.com/office/officeart/2005/8/layout/hList1"/>
    <dgm:cxn modelId="{E14117F7-9146-084B-BA9E-D8B3541E5668}" type="presParOf" srcId="{C0C44F52-0A1C-2940-A8EF-44444FADA248}" destId="{2AB7F5E8-CDB7-4248-BC40-44C636BCE054}" srcOrd="4" destOrd="0" presId="urn:microsoft.com/office/officeart/2005/8/layout/hList1"/>
    <dgm:cxn modelId="{E31E8968-7860-D740-840F-121361B1E724}" type="presParOf" srcId="{2AB7F5E8-CDB7-4248-BC40-44C636BCE054}" destId="{88AAA89E-1DF9-5647-B604-D66153A1E364}" srcOrd="0" destOrd="0" presId="urn:microsoft.com/office/officeart/2005/8/layout/hList1"/>
    <dgm:cxn modelId="{31E2E2E7-1562-984E-AA94-F1AEEC29A30C}" type="presParOf" srcId="{2AB7F5E8-CDB7-4248-BC40-44C636BCE054}" destId="{4D443F12-6738-E942-99CC-CBDC39D0C79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DDD99-982C-E843-A875-220A6077ADD7}">
      <dsp:nvSpPr>
        <dsp:cNvPr id="0" name=""/>
        <dsp:cNvSpPr/>
      </dsp:nvSpPr>
      <dsp:spPr>
        <a:xfrm>
          <a:off x="2571" y="66557"/>
          <a:ext cx="2507456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TimescaleDB</a:t>
          </a:r>
          <a:endParaRPr lang="en-US" sz="1800" kern="1200" dirty="0"/>
        </a:p>
      </dsp:txBody>
      <dsp:txXfrm>
        <a:off x="2571" y="66557"/>
        <a:ext cx="2507456" cy="518400"/>
      </dsp:txXfrm>
    </dsp:sp>
    <dsp:sp modelId="{A7E3F1CA-C775-AD4D-B29C-B71766A56F2B}">
      <dsp:nvSpPr>
        <dsp:cNvPr id="0" name=""/>
        <dsp:cNvSpPr/>
      </dsp:nvSpPr>
      <dsp:spPr>
        <a:xfrm>
          <a:off x="2571" y="584957"/>
          <a:ext cx="2507456" cy="103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relational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Timescale License (not free for enterprise)</a:t>
          </a:r>
        </a:p>
      </dsp:txBody>
      <dsp:txXfrm>
        <a:off x="2571" y="584957"/>
        <a:ext cx="2507456" cy="1037610"/>
      </dsp:txXfrm>
    </dsp:sp>
    <dsp:sp modelId="{86279513-11B9-3F47-B107-011DBD01FE26}">
      <dsp:nvSpPr>
        <dsp:cNvPr id="0" name=""/>
        <dsp:cNvSpPr/>
      </dsp:nvSpPr>
      <dsp:spPr>
        <a:xfrm>
          <a:off x="2861071" y="66557"/>
          <a:ext cx="2507456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IoTDB</a:t>
          </a:r>
          <a:endParaRPr lang="en-US" sz="1800" kern="1200" dirty="0"/>
        </a:p>
      </dsp:txBody>
      <dsp:txXfrm>
        <a:off x="2861071" y="66557"/>
        <a:ext cx="2507456" cy="518400"/>
      </dsp:txXfrm>
    </dsp:sp>
    <dsp:sp modelId="{6A717BF2-DC25-5A42-B3C4-D604ECFB8C09}">
      <dsp:nvSpPr>
        <dsp:cNvPr id="0" name=""/>
        <dsp:cNvSpPr/>
      </dsp:nvSpPr>
      <dsp:spPr>
        <a:xfrm>
          <a:off x="2861071" y="584957"/>
          <a:ext cx="2507456" cy="103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tree-based, tag-based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Apache License 2.0</a:t>
          </a:r>
        </a:p>
      </dsp:txBody>
      <dsp:txXfrm>
        <a:off x="2861071" y="584957"/>
        <a:ext cx="2507456" cy="1037610"/>
      </dsp:txXfrm>
    </dsp:sp>
    <dsp:sp modelId="{88AAA89E-1DF9-5647-B604-D66153A1E364}">
      <dsp:nvSpPr>
        <dsp:cNvPr id="0" name=""/>
        <dsp:cNvSpPr/>
      </dsp:nvSpPr>
      <dsp:spPr>
        <a:xfrm>
          <a:off x="5719571" y="66557"/>
          <a:ext cx="2507456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InfluxDB</a:t>
          </a:r>
          <a:endParaRPr lang="en-US" sz="1800" kern="1200" dirty="0"/>
        </a:p>
      </dsp:txBody>
      <dsp:txXfrm>
        <a:off x="5719571" y="66557"/>
        <a:ext cx="2507456" cy="518400"/>
      </dsp:txXfrm>
    </dsp:sp>
    <dsp:sp modelId="{4D443F12-6738-E942-99CC-CBDC39D0C794}">
      <dsp:nvSpPr>
        <dsp:cNvPr id="0" name=""/>
        <dsp:cNvSpPr/>
      </dsp:nvSpPr>
      <dsp:spPr>
        <a:xfrm>
          <a:off x="5719571" y="584957"/>
          <a:ext cx="2507456" cy="103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tag-based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MIT license (cluster not open sourced)</a:t>
          </a:r>
        </a:p>
      </dsp:txBody>
      <dsp:txXfrm>
        <a:off x="5719571" y="584957"/>
        <a:ext cx="2507456" cy="1037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B8905-4EB3-3F48-990F-1B6C3892205F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4EED-FA26-AB4E-8BB0-FE19749F8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4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introduces </a:t>
            </a:r>
            <a:r>
              <a:rPr lang="en-US" dirty="0" err="1"/>
              <a:t>IoTDB’s</a:t>
            </a:r>
            <a:r>
              <a:rPr lang="en-US" dirty="0"/>
              <a:t> Align By Device. We query 11 vehicles over a 2hr period with 10s averaged windows in about a ½ second.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12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using ’ALIGN BY DEVICE’ gives long execution times and unexpected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7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59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query is for ALL vehicles on a specific date, in 10s averages over a couple hours. Processing the query and returning the data only took a little over 2 seconds!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8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59908-AE90-E11D-1908-C23797796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AE6FA-E666-D579-26E2-6942E678B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1B135-4989-3684-0397-5D9DAEAED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B5B67-3607-458A-214A-78BEF1094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35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11E-D5D9-A85B-805C-D5A917C00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16E42D-4124-0054-1ED7-D848FC96E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B8C1E0-9668-D122-CD16-F98D21C8D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72CA5-0077-A0A6-BB1F-CC759B497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64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10593-7CD9-1344-7418-6B13D526E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D1F7D-36BC-ABF2-A371-198A16E33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47D7E-86B2-CE10-468B-C2D3A073B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8A652-38F4-C1BD-DD8B-43E282D27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62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347E7-2992-6BD6-978A-86DBFCF0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03E83-351C-ED1D-C786-454209D3B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198D2-5CC5-B7ED-3567-30298FC9E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665D7-D332-B370-76C3-B35A3AE28B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16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AAEBD-BD9A-993F-6207-F257BC159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A3C373-EA43-E717-BB8E-A51EC8379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EBCA3-9AE7-4AA7-D437-E9E6A6F6D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B227C-BD5E-5221-9EE6-5FFF3A6F0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2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C17AB-6B08-80F5-80C0-D5FBCD820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299F2-64CF-587A-BCCF-9D89D26E9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229380-54AA-7A36-9D1B-2F0280607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DCFD3-8D9E-5757-95BF-DB4FA5163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90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559E6-9D88-F013-BBE7-66E681935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87981-4298-04F5-464C-FC0092B91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38411-6F4F-0DB7-9DB3-203A892CA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432B9-69BF-2753-4D59-F44B0A538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9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0E10-5B76-2B4F-A55A-1989443E5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7E2AD-1653-D66D-1601-5C35763BD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B7BBA-BB14-EA90-2DD7-A5088ABED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Scatter plots helped address the connection of traces between runs. Interpolation issues are clear.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925DB-B538-EF58-BC02-41DA5F75C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3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74A20-5A43-0C66-405D-3797820D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27194-81F1-9DD3-D656-E03FFC54C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4B5E9-6EC0-AD48-2E64-7D2940041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the second was taking too much time and abandoned as out of scope for this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64103-F98F-4B09-8905-E2C0712A4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01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DCAE3-EC47-63D1-47AE-D2FCE0DED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6E1EA-F182-62EA-12FC-BB16AB418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4D5A6-6784-ED91-68B3-9828CC0D7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55C7A-E8F7-A876-C2C6-719345028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40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AD3C0-3C30-FCD7-133D-FA3723E5D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793E-D972-830B-14DF-C2284AEC1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B8DB8-DE5D-2070-8C78-F2693F736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D9A73-2DF8-C939-23DD-314204CA0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72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C2534-22E6-067F-F155-D39BC57FD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CE5A-5794-D707-69A3-080D800BE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E1233-F74D-6E31-344F-00C887C49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41134-D61D-CCA9-9994-3D0F1CFFA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65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91E0-52B9-FC27-05E3-A6D248DB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78794-F26E-66A0-30D7-8E833861E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67F165-C238-EE9B-6892-91D4A0C00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C83B2-6A3D-EB25-6E69-6EA1ECC64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4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9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Indexing, data sampling tables, data partitioning,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66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these options has specific benefits that could work very well hand-in-hand to achieve different goals but exploring that far was out of scope for this study.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0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7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this is where the architecture ended, it is not where it started. Initial work separated out GPS data from CAN bus data as separate time-series. However, this caused problems when we started trying to query data with time alignment that spanned both time series, and it was necessary to reimport the data to fit this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5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to parse a text field drove this query from 25s to nearly 14m!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85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4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simple, single vehicle graph running multiple highway loops over a couple hours. Not a difficult query.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959964"/>
            <a:ext cx="7086599" cy="110251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062483"/>
            <a:ext cx="6400800" cy="131445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FB1D-2CDD-CF44-93B1-657627E239F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B70-ACF7-B149-9279-6350C00EEE4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F4ED574-22D8-C5F3-1497-AF5E9C33D3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-56" b="-56"/>
          <a:stretch>
            <a:fillRect/>
          </a:stretch>
        </p:blipFill>
        <p:spPr>
          <a:xfrm>
            <a:off x="-26525" y="0"/>
            <a:ext cx="9193852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1D059-0658-E54A-3286-783FE0C34B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6525" y="1130300"/>
            <a:ext cx="2717800" cy="288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6D995C-1FBE-8954-0673-5788CFEDF7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9917BA-B898-3019-F167-0E23D4F27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405E71-91A9-8D47-8A90-474ED27EF2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2592" y="4747420"/>
            <a:ext cx="2349500" cy="307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0A5BD-E6A6-1AA1-C67A-AA26916D8B8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4747420"/>
            <a:ext cx="1114061" cy="2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4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3328E2-9C5A-A66C-97DF-DA58EAA91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57595-65A9-0A2A-68EB-9E12AAEC5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B210A4-3A9B-7C4D-19F9-5FFACE7FDE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7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54A45-94E3-9D4F-84DC-29D001EA2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8C837-9436-4B6B-2388-EEF9E17A15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DAF2B3-AAF2-32A3-3B45-A6D2517DC3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60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0582B-6E87-1B9F-8B7D-DD6577B86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43E8D-FB10-BFAD-52D9-8108041A4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73D034-57CF-C6CB-EE89-D903A7C8BB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82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14"/>
            <a:ext cx="8229600" cy="5012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82625"/>
            <a:ext cx="8229600" cy="339447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3F8AE-DDFA-AC03-9601-4FC81AC1A1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50EF3-71DE-44BF-C167-D7201E0828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904A5-A65C-4250-14A4-B5535AD23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8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15273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15273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D61B4-25A3-B192-03D4-2820424DD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82881-3038-287F-45A8-B46C5503F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A55A6-0E22-B3EA-6314-EBE2F276D2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9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959964"/>
            <a:ext cx="7086599" cy="1102519"/>
          </a:xfrm>
        </p:spPr>
        <p:txBody>
          <a:bodyPr/>
          <a:lstStyle>
            <a:lvl1pPr algn="r"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062483"/>
            <a:ext cx="6400800" cy="1314450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554-7BBD-157B-2308-B330986EE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525" y="1130300"/>
            <a:ext cx="2717800" cy="288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1A6C2-14F4-F793-9F47-6E5553345E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E0A22-8C61-77E3-2F00-D3FC39E93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CD569-0B83-E3BD-C102-596E71209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2C53C-9900-ABA4-EE75-0F2B66AD1A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5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959964"/>
            <a:ext cx="7086599" cy="1102519"/>
          </a:xfrm>
        </p:spPr>
        <p:txBody>
          <a:bodyPr/>
          <a:lstStyle>
            <a:lvl1pPr algn="r"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062483"/>
            <a:ext cx="6400800" cy="1314450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554-7BBD-157B-2308-B330986EE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525" y="1130300"/>
            <a:ext cx="2717800" cy="288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1A6C2-14F4-F793-9F47-6E5553345E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E0A22-8C61-77E3-2F00-D3FC39E93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CD569-0B83-E3BD-C102-596E71209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EF2B87-F285-93FF-6C49-718753E367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8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 flip="none" rotWithShape="1">
          <a:gsLst>
            <a:gs pos="0">
              <a:schemeClr val="bg1"/>
            </a:gs>
            <a:gs pos="100000">
              <a:srgbClr val="C2D0D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380"/>
            <a:ext cx="8229600" cy="573395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2625"/>
            <a:ext cx="8229600" cy="3394472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2802-D886-0B63-DA15-E3C5DEF0CD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8E189-D079-A366-3705-A8DBC33F3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84795-5525-C876-08FB-E4A73142B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F80018-6C42-FA03-7447-FF07587F26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380"/>
            <a:ext cx="8229600" cy="573395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2625"/>
            <a:ext cx="8229600" cy="3394472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2802-D886-0B63-DA15-E3C5DEF0CD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8E189-D079-A366-3705-A8DBC33F3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84795-5525-C876-08FB-E4A73142B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51D166-5CBF-458F-E5FC-231BF53E32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70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rgbClr val="0E1C5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BD846-C287-F085-39EB-45DD701F54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95253-99C1-2949-9506-C920A8E5F2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C893B-B00A-3076-2627-8EF0863F6F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63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14"/>
            <a:ext cx="8229600" cy="544529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25923"/>
            <a:ext cx="4038600" cy="3394472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5923"/>
            <a:ext cx="4038600" cy="3394472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85176-890E-F04F-FCAA-F81990C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1A12-2349-9E69-3CED-C0A9B2F0E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F40BD-EBE4-4A73-BF3E-879421A873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0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47"/>
            <a:ext cx="8229600" cy="58782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2675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E1C58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42496"/>
            <a:ext cx="4040188" cy="2963466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6267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E1C58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42496"/>
            <a:ext cx="4041775" cy="2963466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15D29-A769-AF17-0203-44817EE429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5D6F2-3F91-FEFC-50D9-EFC8C867C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89BF86-D5AF-E9B4-87E6-5752688B2B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1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47"/>
            <a:ext cx="8229600" cy="58782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3ABB3-F728-9AE1-FE5A-18C611B41A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57B01B-F5C0-00B0-73AA-784BA2E4A1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2240D-905B-1BC7-7866-8E2F5A13C5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11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2D0D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FFB1D-2CDD-CF44-93B1-657627E239F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2AB70-ACF7-B149-9279-6350C00E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5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ridar.org/2019/05/07/update-to-another-name-to-add-to-the-whos-who-page-of-mythicists-and-mythicist-agnostic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91229" TargetMode="External"/><Relationship Id="rId2" Type="http://schemas.openxmlformats.org/officeDocument/2006/relationships/image" Target="../media/image17.jpg!s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ublicdomainpictures.net/en/view-image.php?image=290460&amp;picture=questions-amp-answer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intables.com/model/666116-case-for-raspberry-based-can-bus-devic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fr/navigation-boussole-direction-154923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fr/navigation-boussole-direction-154923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log.unixfy.net/whats-up-with-californias-highway-mile-marker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eDuBX7xbQ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!d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en/photo/1067919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hyperlink" Target="https://github.com/srees/PIoTDB_csv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ixabay.com/en/database-schematic-server-computing-33410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support.ala.org.au/support/solutions/articles/6000208472-export-point-sampl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agnifying-glass-magnify-investigate-303909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rofslusos.blogspot.com/2018/06/ja-ha-muito-que-nao-revia-constituicao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6923" y="619722"/>
            <a:ext cx="7086599" cy="1102519"/>
          </a:xfrm>
        </p:spPr>
        <p:txBody>
          <a:bodyPr/>
          <a:lstStyle/>
          <a:p>
            <a:r>
              <a:rPr lang="en-US" dirty="0"/>
              <a:t>Enabling Analysis and Visualization of</a:t>
            </a:r>
            <a:br>
              <a:rPr lang="en-US" dirty="0"/>
            </a:br>
            <a:r>
              <a:rPr lang="en-US" dirty="0"/>
              <a:t>Transportation Big Data at Scale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472" y="1989330"/>
            <a:ext cx="7466092" cy="2445509"/>
          </a:xfrm>
        </p:spPr>
        <p:txBody>
          <a:bodyPr>
            <a:normAutofit/>
          </a:bodyPr>
          <a:lstStyle/>
          <a:p>
            <a:r>
              <a:rPr lang="en-US" sz="1800" i="1" dirty="0"/>
              <a:t>Stephen Rees, Jonathan Sprinkle, Xia Wang, Matthew Bunting, Dan Work</a:t>
            </a:r>
            <a:br>
              <a:rPr lang="en-US" sz="1800" i="1" dirty="0"/>
            </a:br>
            <a:r>
              <a:rPr lang="en-US" sz="1800" i="1" dirty="0"/>
              <a:t>Vanderbilt University</a:t>
            </a:r>
          </a:p>
          <a:p>
            <a:r>
              <a:rPr lang="en-US" sz="1800" i="1" dirty="0"/>
              <a:t>Jonathan W. Lee, Maria Laura Delle Monache, Alexandre M. Bayen</a:t>
            </a:r>
          </a:p>
          <a:p>
            <a:r>
              <a:rPr lang="en-US" sz="1800" i="1" dirty="0"/>
              <a:t>University of California, Berkeley</a:t>
            </a:r>
          </a:p>
          <a:p>
            <a:r>
              <a:rPr lang="en-US" sz="1800" i="1" dirty="0"/>
              <a:t>Benedetto Piccoli</a:t>
            </a:r>
          </a:p>
          <a:p>
            <a:r>
              <a:rPr lang="en-US" sz="1800" i="1" dirty="0"/>
              <a:t>Rutgers University - Camden</a:t>
            </a:r>
          </a:p>
          <a:p>
            <a:r>
              <a:rPr lang="en-US" sz="1800" i="1" dirty="0"/>
              <a:t>DESTION 2025 Irvine, California</a:t>
            </a:r>
          </a:p>
        </p:txBody>
      </p:sp>
    </p:spTree>
    <p:extLst>
      <p:ext uri="{BB962C8B-B14F-4D97-AF65-F5344CB8AC3E}">
        <p14:creationId xmlns:p14="http://schemas.microsoft.com/office/powerpoint/2010/main" val="239086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746E-BEA4-A837-4C96-E8915BFC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7CA130D-8FB0-A27D-3F05-9AF27D9C77CC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IoTDB</a:t>
            </a:r>
            <a:r>
              <a:rPr lang="en-US" dirty="0"/>
              <a:t> schema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4CD8-F2DE-B4E9-EF7D-698E673D7C21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C8028-810F-14C5-9CB5-781B11272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791"/>
            <a:ext cx="4498428" cy="3940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F3848-71ED-62F3-23EE-ABCA2DC036C0}"/>
              </a:ext>
            </a:extLst>
          </p:cNvPr>
          <p:cNvSpPr txBox="1"/>
          <p:nvPr/>
        </p:nvSpPr>
        <p:spPr>
          <a:xfrm>
            <a:off x="4572001" y="599091"/>
            <a:ext cx="4498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root.circles100.vehicle {#}.{YYYY} {MM} {DD}.run {#}.</a:t>
            </a:r>
          </a:p>
          <a:p>
            <a:pPr lvl="1"/>
            <a:r>
              <a:rPr lang="en-US" sz="1400" dirty="0" err="1"/>
              <a:t>gps_data_Gpstime</a:t>
            </a:r>
            <a:endParaRPr lang="en-US" sz="1400" dirty="0"/>
          </a:p>
          <a:p>
            <a:pPr lvl="1"/>
            <a:r>
              <a:rPr lang="en-US" sz="1400" dirty="0" err="1"/>
              <a:t>gps_data_Status</a:t>
            </a:r>
            <a:endParaRPr lang="en-US" sz="1400" dirty="0"/>
          </a:p>
          <a:p>
            <a:pPr lvl="1"/>
            <a:r>
              <a:rPr lang="en-US" sz="1400" dirty="0" err="1"/>
              <a:t>gps_data_Long</a:t>
            </a:r>
            <a:endParaRPr lang="en-US" sz="1400" dirty="0"/>
          </a:p>
          <a:p>
            <a:pPr lvl="1"/>
            <a:r>
              <a:rPr lang="en-US" sz="1400" dirty="0" err="1"/>
              <a:t>gps_data_Lat</a:t>
            </a:r>
            <a:endParaRPr lang="en-US" sz="1400" dirty="0"/>
          </a:p>
          <a:p>
            <a:pPr lvl="1"/>
            <a:r>
              <a:rPr lang="en-US" sz="1400" dirty="0" err="1"/>
              <a:t>gps_data_Alt</a:t>
            </a:r>
            <a:endParaRPr lang="en-US" sz="1400" dirty="0"/>
          </a:p>
          <a:p>
            <a:pPr lvl="1"/>
            <a:r>
              <a:rPr lang="en-US" sz="1400" dirty="0" err="1"/>
              <a:t>gps_data_HDOP</a:t>
            </a:r>
            <a:endParaRPr lang="en-US" sz="1400" dirty="0"/>
          </a:p>
          <a:p>
            <a:pPr lvl="1"/>
            <a:r>
              <a:rPr lang="en-US" sz="1400" dirty="0" err="1"/>
              <a:t>gps_data_PDOP</a:t>
            </a:r>
            <a:endParaRPr lang="en-US" sz="1400" dirty="0"/>
          </a:p>
          <a:p>
            <a:pPr lvl="1"/>
            <a:r>
              <a:rPr lang="en-US" sz="1400" dirty="0" err="1"/>
              <a:t>gps_data_VDOP</a:t>
            </a:r>
            <a:endParaRPr lang="en-US" sz="1400" dirty="0"/>
          </a:p>
          <a:p>
            <a:pPr lvl="1"/>
            <a:r>
              <a:rPr lang="en-US" sz="1400" dirty="0" err="1"/>
              <a:t>accel_x_accel_x</a:t>
            </a:r>
            <a:endParaRPr lang="en-US" sz="1400" dirty="0"/>
          </a:p>
          <a:p>
            <a:pPr lvl="1"/>
            <a:r>
              <a:rPr lang="en-US" sz="1400" dirty="0" err="1"/>
              <a:t>acc_hub_set_speed</a:t>
            </a:r>
            <a:endParaRPr lang="en-US" sz="1400" dirty="0"/>
          </a:p>
          <a:p>
            <a:pPr lvl="1"/>
            <a:r>
              <a:rPr lang="en-US" sz="1400" dirty="0" err="1"/>
              <a:t>acc_hub_set_distance</a:t>
            </a:r>
            <a:endParaRPr lang="en-US" sz="1400" dirty="0"/>
          </a:p>
          <a:p>
            <a:pPr lvl="1"/>
            <a:r>
              <a:rPr lang="en-US" sz="1400" dirty="0" err="1"/>
              <a:t>acc_pedal_position_acc_pedal_position</a:t>
            </a:r>
            <a:endParaRPr lang="en-US" sz="1400" dirty="0"/>
          </a:p>
          <a:p>
            <a:pPr lvl="1"/>
            <a:r>
              <a:rPr lang="en-US" sz="1400" dirty="0" err="1"/>
              <a:t>cruise_state_cruise_state</a:t>
            </a:r>
            <a:endParaRPr lang="en-US" sz="1400" dirty="0"/>
          </a:p>
          <a:p>
            <a:pPr lvl="1"/>
            <a:r>
              <a:rPr lang="en-US" sz="1400" dirty="0" err="1"/>
              <a:t>odometer_odometer</a:t>
            </a:r>
            <a:endParaRPr lang="en-US" sz="1400" dirty="0"/>
          </a:p>
          <a:p>
            <a:pPr lvl="1"/>
            <a:r>
              <a:rPr lang="en-US" sz="1400" dirty="0" err="1"/>
              <a:t>speed_speed</a:t>
            </a:r>
            <a:endParaRPr lang="en-US" sz="1400" dirty="0"/>
          </a:p>
          <a:p>
            <a:pPr lvl="1"/>
            <a:r>
              <a:rPr lang="en-US" sz="1400" dirty="0" err="1"/>
              <a:t>steering_wheel_steer_rate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996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CE80A-9D6D-A40F-C547-6BC6A8242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857674-C428-B3FC-DAAB-4E7F3141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0317"/>
            <a:ext cx="8229600" cy="38618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Python libraries exist for </a:t>
            </a:r>
            <a:r>
              <a:rPr lang="en-US" dirty="0" err="1"/>
              <a:t>IoTDB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Custom built scripts had very long run times initially, would take weeks to import data</a:t>
            </a:r>
          </a:p>
          <a:p>
            <a:pPr lvl="1">
              <a:buFontTx/>
              <a:buChar char="-"/>
            </a:pPr>
            <a:r>
              <a:rPr lang="en-US" dirty="0"/>
              <a:t>Switched to batch imports</a:t>
            </a:r>
          </a:p>
          <a:p>
            <a:pPr lvl="1">
              <a:buFontTx/>
              <a:buChar char="-"/>
            </a:pPr>
            <a:r>
              <a:rPr lang="en-US" dirty="0"/>
              <a:t>Isolated and removed redundant DB calls</a:t>
            </a:r>
          </a:p>
          <a:p>
            <a:pPr lvl="1">
              <a:buFontTx/>
              <a:buChar char="-"/>
            </a:pPr>
            <a:r>
              <a:rPr lang="en-US" dirty="0"/>
              <a:t>Implemented email notifications when complete</a:t>
            </a:r>
          </a:p>
          <a:p>
            <a:pPr lvl="1">
              <a:buFontTx/>
              <a:buChar char="-"/>
            </a:pPr>
            <a:r>
              <a:rPr lang="en-US" dirty="0"/>
              <a:t>Used screen sessions to avoid terminal disconnects</a:t>
            </a:r>
          </a:p>
          <a:p>
            <a:pPr>
              <a:buFontTx/>
              <a:buChar char="-"/>
            </a:pPr>
            <a:r>
              <a:rPr lang="en-US" dirty="0"/>
              <a:t>Reduced to 1-2 </a:t>
            </a:r>
            <a:r>
              <a:rPr lang="en-US" dirty="0" err="1"/>
              <a:t>hrs</a:t>
            </a:r>
            <a:r>
              <a:rPr lang="en-US" dirty="0"/>
              <a:t> to import 68GB of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scale small efficiencies make a big difference!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494364-428D-ABDD-C5FC-0F6C1CFE00B3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Import Scripts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2A31F2-8417-25D8-5520-EB02FB1A4536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</p:spTree>
    <p:extLst>
      <p:ext uri="{BB962C8B-B14F-4D97-AF65-F5344CB8AC3E}">
        <p14:creationId xmlns:p14="http://schemas.microsoft.com/office/powerpoint/2010/main" val="191488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EDA74-FCBE-EAFB-6CF1-6CEECAA98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F8C5A-8E21-043F-6947-7A3C3782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5"/>
            <a:ext cx="8229600" cy="49716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Simple test…count all records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A85CD7-3051-9A98-F53D-D014008B250D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Query 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CB71D-3389-9631-2C1F-88B273CA7A52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C68B4-97C5-FA28-F3CC-1EFF7E53083C}"/>
              </a:ext>
            </a:extLst>
          </p:cNvPr>
          <p:cNvSpPr txBox="1"/>
          <p:nvPr/>
        </p:nvSpPr>
        <p:spPr>
          <a:xfrm>
            <a:off x="588579" y="1641084"/>
            <a:ext cx="29280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MySQL: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COUNT(*)</a:t>
            </a:r>
          </a:p>
          <a:p>
            <a:r>
              <a:rPr lang="en-US" dirty="0"/>
              <a:t>FROM</a:t>
            </a:r>
          </a:p>
          <a:p>
            <a:r>
              <a:rPr lang="en-US" dirty="0" err="1"/>
              <a:t>can_decode_message_speed</a:t>
            </a:r>
            <a:endParaRPr lang="en-US" dirty="0"/>
          </a:p>
          <a:p>
            <a:r>
              <a:rPr lang="en-US" dirty="0"/>
              <a:t>WHERE</a:t>
            </a:r>
          </a:p>
          <a:p>
            <a:r>
              <a:rPr lang="en-US" dirty="0" err="1"/>
              <a:t>file_tag_id</a:t>
            </a:r>
            <a:r>
              <a:rPr lang="en-US" dirty="0"/>
              <a:t> LIKE '%221114%'</a:t>
            </a:r>
          </a:p>
          <a:p>
            <a:r>
              <a:rPr lang="en-US" dirty="0"/>
              <a:t>60475996 in 13m 53.12s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B73D3-4C41-1A72-E3DB-17FC1774B81D}"/>
              </a:ext>
            </a:extLst>
          </p:cNvPr>
          <p:cNvSpPr txBox="1"/>
          <p:nvPr/>
        </p:nvSpPr>
        <p:spPr>
          <a:xfrm>
            <a:off x="4109545" y="1641084"/>
            <a:ext cx="43124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IoTDB</a:t>
            </a:r>
            <a:r>
              <a:rPr lang="en-US" dirty="0"/>
              <a:t>: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COUNT(</a:t>
            </a:r>
            <a:r>
              <a:rPr lang="en-US" dirty="0" err="1"/>
              <a:t>speed_speed</a:t>
            </a:r>
            <a:r>
              <a:rPr lang="en-US" dirty="0"/>
              <a:t>)</a:t>
            </a:r>
          </a:p>
          <a:p>
            <a:r>
              <a:rPr lang="en-US" dirty="0"/>
              <a:t>FROM</a:t>
            </a:r>
          </a:p>
          <a:p>
            <a:r>
              <a:rPr lang="en-US" dirty="0" err="1"/>
              <a:t>root.CIRCLES</a:t>
            </a:r>
            <a:r>
              <a:rPr lang="en-US" dirty="0"/>
              <a:t>.*.2022_11_14.*.</a:t>
            </a:r>
            <a:r>
              <a:rPr lang="en-US" dirty="0" err="1"/>
              <a:t>can_bus_data</a:t>
            </a:r>
            <a:endParaRPr lang="en-US" dirty="0"/>
          </a:p>
          <a:p>
            <a:r>
              <a:rPr lang="en-US" dirty="0"/>
              <a:t>GROUP BY LEVEL = 3</a:t>
            </a:r>
          </a:p>
          <a:p>
            <a:r>
              <a:rPr lang="en-US" dirty="0"/>
              <a:t>60475996 unique records 0.054s</a:t>
            </a:r>
          </a:p>
        </p:txBody>
      </p:sp>
      <p:pic>
        <p:nvPicPr>
          <p:cNvPr id="6" name="Picture 5" descr="A red button with white text&#10;&#10;AI-generated content may be incorrect.">
            <a:extLst>
              <a:ext uri="{FF2B5EF4-FFF2-40B4-BE49-F238E27FC236}">
                <a16:creationId xmlns:a16="http://schemas.microsoft.com/office/drawing/2014/main" id="{675ED1BE-7C9E-92B4-1048-8108C7E3D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46723" y="621360"/>
            <a:ext cx="1828800" cy="16764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92580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242892-8C83-A1DE-AAA2-599A4DF0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839994-B5F9-1AD9-F9DD-BEA4129BD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5"/>
            <a:ext cx="8229600" cy="49716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MySQL: 58744420	</a:t>
            </a:r>
            <a:r>
              <a:rPr lang="en-US" dirty="0" err="1"/>
              <a:t>IoTDB</a:t>
            </a:r>
            <a:r>
              <a:rPr lang="en-US" dirty="0"/>
              <a:t>: 60475996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0BD0A9-1D36-A23C-C0DE-E18C9114FED7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Different record count?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94815-1609-9153-C776-817737CCE845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500C8-0050-3B90-C3DC-A797B20B1EB4}"/>
              </a:ext>
            </a:extLst>
          </p:cNvPr>
          <p:cNvSpPr txBox="1"/>
          <p:nvPr/>
        </p:nvSpPr>
        <p:spPr>
          <a:xfrm>
            <a:off x="84083" y="1641084"/>
            <a:ext cx="56755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developed script to verify all records imported (and reimported)</a:t>
            </a:r>
          </a:p>
          <a:p>
            <a:r>
              <a:rPr lang="en-US" dirty="0"/>
              <a:t> - searched for duplicates (turns out </a:t>
            </a:r>
            <a:r>
              <a:rPr lang="en-US" dirty="0" err="1"/>
              <a:t>IoTDB</a:t>
            </a:r>
            <a:r>
              <a:rPr lang="en-US" dirty="0"/>
              <a:t> inherently will not duplicate rows)</a:t>
            </a:r>
          </a:p>
          <a:p>
            <a:endParaRPr lang="en-US" dirty="0"/>
          </a:p>
          <a:p>
            <a:r>
              <a:rPr lang="en-US" dirty="0"/>
              <a:t>Discrepancy caused by data associated to a single day spanning greater than 24 hours. </a:t>
            </a:r>
            <a:r>
              <a:rPr lang="en-US" dirty="0" err="1"/>
              <a:t>IoTDB</a:t>
            </a:r>
            <a:r>
              <a:rPr lang="en-US" dirty="0"/>
              <a:t> counts the records structured under the date node, MySQL was counting by timestamp.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5518A-6D23-1944-87F6-B3D104141C7C}"/>
              </a:ext>
            </a:extLst>
          </p:cNvPr>
          <p:cNvSpPr txBox="1"/>
          <p:nvPr/>
        </p:nvSpPr>
        <p:spPr>
          <a:xfrm>
            <a:off x="5759670" y="1641084"/>
            <a:ext cx="30178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Corrected MySQL: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COUNT(*)</a:t>
            </a:r>
          </a:p>
          <a:p>
            <a:r>
              <a:rPr lang="en-US" dirty="0"/>
              <a:t>FROM</a:t>
            </a:r>
          </a:p>
          <a:p>
            <a:r>
              <a:rPr lang="en-US" dirty="0" err="1"/>
              <a:t>can_decode_message_speed</a:t>
            </a:r>
            <a:endParaRPr lang="en-US" dirty="0"/>
          </a:p>
          <a:p>
            <a:r>
              <a:rPr lang="en-US" dirty="0"/>
              <a:t>WHERE</a:t>
            </a:r>
          </a:p>
          <a:p>
            <a:r>
              <a:rPr lang="en-US" dirty="0" err="1"/>
              <a:t>file_tag_id</a:t>
            </a:r>
            <a:r>
              <a:rPr lang="en-US" dirty="0"/>
              <a:t> LIKE '%221114%'</a:t>
            </a:r>
          </a:p>
          <a:p>
            <a:r>
              <a:rPr lang="en-US" dirty="0"/>
              <a:t>60475996 in 13m 53.12s</a:t>
            </a:r>
          </a:p>
        </p:txBody>
      </p:sp>
    </p:spTree>
    <p:extLst>
      <p:ext uri="{BB962C8B-B14F-4D97-AF65-F5344CB8AC3E}">
        <p14:creationId xmlns:p14="http://schemas.microsoft.com/office/powerpoint/2010/main" val="2907055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36AC8-66A8-AF36-32ED-8011BD5BE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32EFA-4402-EDE5-3BB0-3810CB76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6"/>
            <a:ext cx="8229600" cy="8755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Query for speed and </a:t>
            </a:r>
            <a:r>
              <a:rPr lang="en-US" dirty="0" err="1"/>
              <a:t>set_speed</a:t>
            </a:r>
            <a:r>
              <a:rPr lang="en-US" dirty="0"/>
              <a:t> in 2-minute granularity for one car on one 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630582-DB06-5836-E97A-D45B3B602AFE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Complexity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E6D99-37CC-54EF-2285-F32DFBB4818B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6D08E-01B7-077C-2FCF-32E3E5EC4C0E}"/>
              </a:ext>
            </a:extLst>
          </p:cNvPr>
          <p:cNvSpPr txBox="1"/>
          <p:nvPr/>
        </p:nvSpPr>
        <p:spPr>
          <a:xfrm>
            <a:off x="417786" y="1839311"/>
            <a:ext cx="26276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MySQL:</a:t>
            </a:r>
          </a:p>
          <a:p>
            <a:r>
              <a:rPr lang="en-US" sz="1000" dirty="0"/>
              <a:t>SELECT</a:t>
            </a:r>
          </a:p>
          <a:p>
            <a:r>
              <a:rPr lang="en-US" sz="1000" dirty="0" err="1"/>
              <a:t>speed_intervals.time_interval</a:t>
            </a:r>
            <a:r>
              <a:rPr lang="en-US" sz="1000" dirty="0"/>
              <a:t>,</a:t>
            </a:r>
          </a:p>
          <a:p>
            <a:r>
              <a:rPr lang="en-US" sz="1000" dirty="0" err="1"/>
              <a:t>speed_intervals.speed</a:t>
            </a:r>
            <a:r>
              <a:rPr lang="en-US" sz="1000" dirty="0"/>
              <a:t> AS </a:t>
            </a:r>
            <a:r>
              <a:rPr lang="en-US" sz="1000" dirty="0" err="1"/>
              <a:t>last_speed</a:t>
            </a:r>
            <a:r>
              <a:rPr lang="en-US" sz="1000" dirty="0"/>
              <a:t>,</a:t>
            </a:r>
          </a:p>
          <a:p>
            <a:r>
              <a:rPr lang="en-US" sz="1000" dirty="0" err="1"/>
              <a:t>acc_intervals.set_speed</a:t>
            </a:r>
            <a:r>
              <a:rPr lang="en-US" sz="1000" dirty="0"/>
              <a:t> AS </a:t>
            </a:r>
            <a:r>
              <a:rPr lang="en-US" sz="1000" dirty="0" err="1"/>
              <a:t>last_set_speed</a:t>
            </a:r>
            <a:endParaRPr lang="en-US" sz="1000" dirty="0"/>
          </a:p>
          <a:p>
            <a:r>
              <a:rPr lang="en-US" sz="1000" dirty="0"/>
              <a:t>FROM</a:t>
            </a:r>
          </a:p>
          <a:p>
            <a:r>
              <a:rPr lang="en-US" sz="1000" dirty="0"/>
              <a:t>(SELECT</a:t>
            </a:r>
          </a:p>
          <a:p>
            <a:r>
              <a:rPr lang="en-US" sz="1000" dirty="0"/>
              <a:t>FROM_UNIXTIME(FLOOR(</a:t>
            </a:r>
            <a:r>
              <a:rPr lang="en-US" sz="1000" dirty="0" err="1"/>
              <a:t>systime</a:t>
            </a:r>
            <a:r>
              <a:rPr lang="en-US" sz="1000" dirty="0"/>
              <a:t> / 120) * 120)</a:t>
            </a:r>
          </a:p>
          <a:p>
            <a:r>
              <a:rPr lang="en-US" sz="1000" dirty="0"/>
              <a:t>AS </a:t>
            </a:r>
            <a:r>
              <a:rPr lang="en-US" sz="1000" dirty="0" err="1"/>
              <a:t>time_interval</a:t>
            </a:r>
            <a:r>
              <a:rPr lang="en-US" sz="1000" dirty="0"/>
              <a:t>,,</a:t>
            </a:r>
          </a:p>
          <a:p>
            <a:r>
              <a:rPr lang="en-US" sz="1000" dirty="0"/>
              <a:t>speed,</a:t>
            </a:r>
          </a:p>
          <a:p>
            <a:r>
              <a:rPr lang="en-US" sz="1000" dirty="0"/>
              <a:t>ROW_NUMBER() OVER (PARTITION BY</a:t>
            </a:r>
          </a:p>
          <a:p>
            <a:r>
              <a:rPr lang="en-US" sz="1000" dirty="0"/>
              <a:t>FLOOR(</a:t>
            </a:r>
            <a:r>
              <a:rPr lang="en-US" sz="1000" dirty="0" err="1"/>
              <a:t>systime</a:t>
            </a:r>
            <a:r>
              <a:rPr lang="en-US" sz="1000" dirty="0"/>
              <a:t> / 120),</a:t>
            </a:r>
          </a:p>
          <a:p>
            <a:r>
              <a:rPr lang="en-US" sz="1000" dirty="0"/>
              <a:t>ORDER BY </a:t>
            </a:r>
            <a:r>
              <a:rPr lang="en-US" sz="1000" dirty="0" err="1"/>
              <a:t>systime</a:t>
            </a:r>
            <a:r>
              <a:rPr lang="en-US" sz="1000" dirty="0"/>
              <a:t> DESC) AS </a:t>
            </a:r>
            <a:r>
              <a:rPr lang="en-US" sz="1000" dirty="0" err="1"/>
              <a:t>rn</a:t>
            </a:r>
            <a:endParaRPr lang="en-US" sz="1000" dirty="0"/>
          </a:p>
          <a:p>
            <a:r>
              <a:rPr lang="en-US" sz="1000" dirty="0"/>
              <a:t>FROM</a:t>
            </a:r>
          </a:p>
          <a:p>
            <a:r>
              <a:rPr lang="en-US" sz="1000" dirty="0" err="1"/>
              <a:t>can_decode_message_speed</a:t>
            </a:r>
            <a:endParaRPr lang="en-US" sz="1000" dirty="0"/>
          </a:p>
          <a:p>
            <a:r>
              <a:rPr lang="en-US" sz="1000" dirty="0"/>
              <a:t>WHERE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C7B82-F773-BB23-F9B9-BD50769B3011}"/>
              </a:ext>
            </a:extLst>
          </p:cNvPr>
          <p:cNvSpPr txBox="1"/>
          <p:nvPr/>
        </p:nvSpPr>
        <p:spPr>
          <a:xfrm>
            <a:off x="3258179" y="1711791"/>
            <a:ext cx="262764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systime</a:t>
            </a:r>
            <a:r>
              <a:rPr lang="en-US" sz="1000" dirty="0"/>
              <a:t> &gt; 1668747600 AND </a:t>
            </a:r>
            <a:r>
              <a:rPr lang="en-US" sz="1000" dirty="0" err="1"/>
              <a:t>systime</a:t>
            </a:r>
            <a:r>
              <a:rPr lang="en-US" sz="1000" dirty="0"/>
              <a:t> &lt;</a:t>
            </a:r>
          </a:p>
          <a:p>
            <a:r>
              <a:rPr lang="en-US" sz="1000" dirty="0"/>
              <a:t>1668837600,</a:t>
            </a:r>
          </a:p>
          <a:p>
            <a:r>
              <a:rPr lang="en-US" sz="1000" dirty="0"/>
              <a:t>AND </a:t>
            </a:r>
            <a:r>
              <a:rPr lang="en-US" sz="1000" dirty="0" err="1"/>
              <a:t>vin_key</a:t>
            </a:r>
            <a:r>
              <a:rPr lang="en-US" sz="1000" dirty="0"/>
              <a:t> = 83</a:t>
            </a:r>
          </a:p>
          <a:p>
            <a:r>
              <a:rPr lang="en-US" sz="1000" dirty="0"/>
              <a:t>) AS </a:t>
            </a:r>
            <a:r>
              <a:rPr lang="en-US" sz="1000" dirty="0" err="1"/>
              <a:t>speed_intervals</a:t>
            </a:r>
            <a:endParaRPr lang="en-US" sz="1000" dirty="0"/>
          </a:p>
          <a:p>
            <a:r>
              <a:rPr lang="en-US" sz="1000" dirty="0"/>
              <a:t>LEFT JOIN</a:t>
            </a:r>
          </a:p>
          <a:p>
            <a:r>
              <a:rPr lang="en-US" sz="1000" dirty="0"/>
              <a:t>(SELECT</a:t>
            </a:r>
          </a:p>
          <a:p>
            <a:r>
              <a:rPr lang="en-US" sz="1000" dirty="0"/>
              <a:t>FROM_UNIXTIME(FLOOR(</a:t>
            </a:r>
            <a:r>
              <a:rPr lang="en-US" sz="1000" dirty="0" err="1"/>
              <a:t>systime</a:t>
            </a:r>
            <a:r>
              <a:rPr lang="en-US" sz="1000" dirty="0"/>
              <a:t> / 120) * 120)</a:t>
            </a:r>
          </a:p>
          <a:p>
            <a:r>
              <a:rPr lang="en-US" sz="1000" dirty="0"/>
              <a:t>AS </a:t>
            </a:r>
            <a:r>
              <a:rPr lang="en-US" sz="1000" dirty="0" err="1"/>
              <a:t>time_interval</a:t>
            </a:r>
            <a:r>
              <a:rPr lang="en-US" sz="1000" dirty="0"/>
              <a:t>,,</a:t>
            </a:r>
          </a:p>
          <a:p>
            <a:r>
              <a:rPr lang="en-US" sz="1000" dirty="0" err="1"/>
              <a:t>set_speed</a:t>
            </a:r>
            <a:r>
              <a:rPr lang="en-US" sz="1000" dirty="0"/>
              <a:t>,</a:t>
            </a:r>
          </a:p>
          <a:p>
            <a:r>
              <a:rPr lang="en-US" sz="1000" dirty="0"/>
              <a:t>ROW_NUMBER() OVER (PARTITION BY</a:t>
            </a:r>
          </a:p>
          <a:p>
            <a:r>
              <a:rPr lang="en-US" sz="1000" dirty="0"/>
              <a:t>FLOOR(</a:t>
            </a:r>
            <a:r>
              <a:rPr lang="en-US" sz="1000" dirty="0" err="1"/>
              <a:t>systime</a:t>
            </a:r>
            <a:r>
              <a:rPr lang="en-US" sz="1000" dirty="0"/>
              <a:t> / 120),</a:t>
            </a:r>
          </a:p>
          <a:p>
            <a:r>
              <a:rPr lang="en-US" sz="1000" dirty="0"/>
              <a:t>ORDER BY </a:t>
            </a:r>
            <a:r>
              <a:rPr lang="en-US" sz="1000" dirty="0" err="1"/>
              <a:t>systime</a:t>
            </a:r>
            <a:r>
              <a:rPr lang="en-US" sz="1000" dirty="0"/>
              <a:t> DESC) AS </a:t>
            </a:r>
            <a:r>
              <a:rPr lang="en-US" sz="1000" dirty="0" err="1"/>
              <a:t>rn</a:t>
            </a:r>
            <a:endParaRPr lang="en-US" sz="1000" dirty="0"/>
          </a:p>
          <a:p>
            <a:r>
              <a:rPr lang="en-US" sz="1000" dirty="0"/>
              <a:t>FROM</a:t>
            </a:r>
          </a:p>
          <a:p>
            <a:r>
              <a:rPr lang="en-US" sz="1000" dirty="0" err="1"/>
              <a:t>can_decode_message_acc_hub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92CF7-6971-2CD2-696D-C61C64C3D474}"/>
              </a:ext>
            </a:extLst>
          </p:cNvPr>
          <p:cNvSpPr txBox="1"/>
          <p:nvPr/>
        </p:nvSpPr>
        <p:spPr>
          <a:xfrm>
            <a:off x="6098572" y="1711791"/>
            <a:ext cx="21419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WHERE</a:t>
            </a:r>
          </a:p>
          <a:p>
            <a:r>
              <a:rPr lang="en-US" sz="1000" dirty="0" err="1"/>
              <a:t>systime</a:t>
            </a:r>
            <a:r>
              <a:rPr lang="en-US" sz="1000" dirty="0"/>
              <a:t> &gt; 1668747600 AND </a:t>
            </a:r>
            <a:r>
              <a:rPr lang="en-US" sz="1000" dirty="0" err="1"/>
              <a:t>systime</a:t>
            </a:r>
            <a:r>
              <a:rPr lang="en-US" sz="1000" dirty="0"/>
              <a:t> &lt;</a:t>
            </a:r>
          </a:p>
          <a:p>
            <a:r>
              <a:rPr lang="en-US" sz="1000" dirty="0"/>
              <a:t>1668837600,</a:t>
            </a:r>
          </a:p>
          <a:p>
            <a:r>
              <a:rPr lang="en-US" sz="1000" dirty="0"/>
              <a:t>AND </a:t>
            </a:r>
            <a:r>
              <a:rPr lang="en-US" sz="1000" dirty="0" err="1"/>
              <a:t>vin_key</a:t>
            </a:r>
            <a:r>
              <a:rPr lang="en-US" sz="1000" dirty="0"/>
              <a:t> = 83</a:t>
            </a:r>
          </a:p>
          <a:p>
            <a:r>
              <a:rPr lang="en-US" sz="1000" dirty="0"/>
              <a:t>) AS </a:t>
            </a:r>
            <a:r>
              <a:rPr lang="en-US" sz="1000" dirty="0" err="1"/>
              <a:t>acc_intervals</a:t>
            </a:r>
            <a:r>
              <a:rPr lang="en-US" sz="1000" dirty="0"/>
              <a:t> </a:t>
            </a:r>
          </a:p>
          <a:p>
            <a:r>
              <a:rPr lang="en-US" sz="1000" dirty="0"/>
              <a:t>ON</a:t>
            </a:r>
          </a:p>
          <a:p>
            <a:r>
              <a:rPr lang="en-US" sz="1000" dirty="0" err="1"/>
              <a:t>speed_intervals.time_interval</a:t>
            </a:r>
            <a:r>
              <a:rPr lang="en-US" sz="1000" dirty="0"/>
              <a:t> =</a:t>
            </a:r>
          </a:p>
          <a:p>
            <a:r>
              <a:rPr lang="en-US" sz="1000" dirty="0" err="1"/>
              <a:t>acc_intervals.time_interval</a:t>
            </a:r>
            <a:r>
              <a:rPr lang="en-US" sz="1000" dirty="0"/>
              <a:t> AND,</a:t>
            </a:r>
          </a:p>
          <a:p>
            <a:r>
              <a:rPr lang="en-US" sz="1000" dirty="0" err="1"/>
              <a:t>speed_intervals.rn</a:t>
            </a:r>
            <a:r>
              <a:rPr lang="en-US" sz="1000" dirty="0"/>
              <a:t> = </a:t>
            </a:r>
            <a:r>
              <a:rPr lang="en-US" sz="1000" dirty="0" err="1"/>
              <a:t>acc_intervals.rn</a:t>
            </a:r>
            <a:endParaRPr lang="en-US" sz="1000" dirty="0"/>
          </a:p>
          <a:p>
            <a:r>
              <a:rPr lang="en-US" sz="1000" dirty="0"/>
              <a:t>WHERE</a:t>
            </a:r>
          </a:p>
          <a:p>
            <a:r>
              <a:rPr lang="en-US" sz="1000" dirty="0" err="1"/>
              <a:t>speed_intervals.rn</a:t>
            </a:r>
            <a:r>
              <a:rPr lang="en-US" sz="1000" dirty="0"/>
              <a:t> = 1</a:t>
            </a:r>
          </a:p>
          <a:p>
            <a:r>
              <a:rPr lang="en-US" sz="1000" dirty="0"/>
              <a:t>ORDER BY</a:t>
            </a:r>
          </a:p>
          <a:p>
            <a:r>
              <a:rPr lang="en-US" sz="1000" dirty="0" err="1"/>
              <a:t>speed_intervals.time_interval</a:t>
            </a:r>
            <a:r>
              <a:rPr lang="en-US" sz="1000" dirty="0"/>
              <a:t>;</a:t>
            </a:r>
          </a:p>
          <a:p>
            <a:r>
              <a:rPr lang="en-US" sz="1000" dirty="0"/>
              <a:t>100 rows in set (4 min 50.64 sec)</a:t>
            </a:r>
          </a:p>
        </p:txBody>
      </p:sp>
    </p:spTree>
    <p:extLst>
      <p:ext uri="{BB962C8B-B14F-4D97-AF65-F5344CB8AC3E}">
        <p14:creationId xmlns:p14="http://schemas.microsoft.com/office/powerpoint/2010/main" val="368856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67B16-54EF-F843-2B66-9C0DC80F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7C8625-BECF-2B88-2D17-03A2D7D0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6"/>
            <a:ext cx="8229600" cy="8755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Query for speed and </a:t>
            </a:r>
            <a:r>
              <a:rPr lang="en-US" dirty="0" err="1"/>
              <a:t>set_speed</a:t>
            </a:r>
            <a:r>
              <a:rPr lang="en-US" dirty="0"/>
              <a:t> in 2-minute granularity for one car on one 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5551A9-231A-9F04-07ED-4826ED708ABB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Complexity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EAC16-BBFC-33FE-9148-085D998C8047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3DA00-9A71-DCEB-CA52-0009BEE78675}"/>
              </a:ext>
            </a:extLst>
          </p:cNvPr>
          <p:cNvSpPr txBox="1"/>
          <p:nvPr/>
        </p:nvSpPr>
        <p:spPr>
          <a:xfrm>
            <a:off x="417785" y="1839311"/>
            <a:ext cx="7809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IoTDB</a:t>
            </a:r>
            <a:r>
              <a:rPr lang="en-US" sz="1600" dirty="0"/>
              <a:t>:</a:t>
            </a:r>
          </a:p>
          <a:p>
            <a:r>
              <a:rPr lang="en-US" sz="1600" dirty="0"/>
              <a:t>SELECT</a:t>
            </a:r>
          </a:p>
          <a:p>
            <a:r>
              <a:rPr lang="en-US" sz="1600" dirty="0"/>
              <a:t>LAST_VALUE(</a:t>
            </a:r>
            <a:r>
              <a:rPr lang="en-US" sz="1600" dirty="0" err="1"/>
              <a:t>acc_hub_set_speed</a:t>
            </a:r>
            <a:r>
              <a:rPr lang="en-US" sz="1600" dirty="0"/>
              <a:t>),</a:t>
            </a:r>
          </a:p>
          <a:p>
            <a:r>
              <a:rPr lang="en-US" sz="1600" dirty="0"/>
              <a:t>LAST_VALUE(</a:t>
            </a:r>
            <a:r>
              <a:rPr lang="en-US" sz="1600" dirty="0" err="1"/>
              <a:t>speed_speed</a:t>
            </a:r>
            <a:r>
              <a:rPr lang="en-US" sz="1600" dirty="0"/>
              <a:t>)</a:t>
            </a:r>
          </a:p>
          <a:p>
            <a:r>
              <a:rPr lang="en-US" sz="1600" dirty="0"/>
              <a:t>FROM</a:t>
            </a:r>
          </a:p>
          <a:p>
            <a:r>
              <a:rPr lang="en-US" sz="1600" dirty="0"/>
              <a:t>root.CIRCLES.vehicle_83.2022_11_18.*.</a:t>
            </a:r>
            <a:r>
              <a:rPr lang="en-US" sz="1600" dirty="0" err="1"/>
              <a:t>can_bus_data</a:t>
            </a:r>
            <a:r>
              <a:rPr lang="en-US" sz="1600" dirty="0"/>
              <a:t>,</a:t>
            </a:r>
          </a:p>
          <a:p>
            <a:r>
              <a:rPr lang="en-US" sz="1600" dirty="0"/>
              <a:t>GROUP BY</a:t>
            </a:r>
          </a:p>
          <a:p>
            <a:r>
              <a:rPr lang="en-US" sz="1600" dirty="0"/>
              <a:t>([2022-11-18T00:00:00, 2022-11-18T23:59:59), 2m)</a:t>
            </a:r>
          </a:p>
          <a:p>
            <a:r>
              <a:rPr lang="en-US" sz="1600" dirty="0"/>
              <a:t>Total line number = 720 It costs 0.722s</a:t>
            </a:r>
          </a:p>
        </p:txBody>
      </p:sp>
      <p:pic>
        <p:nvPicPr>
          <p:cNvPr id="4" name="Picture 3" descr="A close-up of a rope&#10;&#10;AI-generated content may be incorrect.">
            <a:extLst>
              <a:ext uri="{FF2B5EF4-FFF2-40B4-BE49-F238E27FC236}">
                <a16:creationId xmlns:a16="http://schemas.microsoft.com/office/drawing/2014/main" id="{B3DEC454-8D2C-BBE0-D6E1-D24E19601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22642" y="1499191"/>
            <a:ext cx="3870601" cy="291151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6141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209C8-93E7-99FC-D734-7CBE80A75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780B4E-2537-5CBB-C98D-A9B64603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6"/>
            <a:ext cx="8229600" cy="3419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Row count mismatch!</a:t>
            </a:r>
            <a:br>
              <a:rPr lang="en-US" dirty="0"/>
            </a:br>
            <a:r>
              <a:rPr lang="en-US" dirty="0"/>
              <a:t>MySQL: 100	</a:t>
            </a:r>
            <a:r>
              <a:rPr lang="en-US" dirty="0" err="1"/>
              <a:t>IoTDB</a:t>
            </a:r>
            <a:r>
              <a:rPr lang="en-US" dirty="0"/>
              <a:t>: 720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IoTDB</a:t>
            </a:r>
            <a:r>
              <a:rPr lang="en-US" dirty="0"/>
              <a:t> returns NULL rows where needed to fill out the time range based on granularity requested.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MySQL returns only rows of data.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FDD99C-E98F-50CF-BCF3-9213B1EF52E5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Complexity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9C421-42A5-1F45-7B7E-E7A7849CA738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</p:spTree>
    <p:extLst>
      <p:ext uri="{BB962C8B-B14F-4D97-AF65-F5344CB8AC3E}">
        <p14:creationId xmlns:p14="http://schemas.microsoft.com/office/powerpoint/2010/main" val="1099833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389B0-B67F-1FB9-26F0-089E43FE7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87D36B-A106-D004-256B-2389EB5FE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8028"/>
            <a:ext cx="8229600" cy="14115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We can query the data, and it appears performant. Can we easily reproduce types of graphs from previous reports?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5D48BF-EE74-75FC-E964-7D106121F471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DB149-E99D-580F-8224-53E76555E8DB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3" name="Picture 2" descr="A signpost with two signs&#10;&#10;AI-generated content may be incorrect.">
            <a:extLst>
              <a:ext uri="{FF2B5EF4-FFF2-40B4-BE49-F238E27FC236}">
                <a16:creationId xmlns:a16="http://schemas.microsoft.com/office/drawing/2014/main" id="{57379E29-BA56-5DE2-2763-DA6D772A3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22940" y="2051787"/>
            <a:ext cx="3721394" cy="250478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8732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19A5E0B-A771-E96B-0393-F03D290F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CE39A84-8D80-C656-0BE0-A8E60D6AA2E1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Reproducing Existing Visuals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02276-A9DB-4CD6-CBC3-EE1E55EFB83C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65A9A-CCB2-FB6C-0902-B5F748EA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5" y="808545"/>
            <a:ext cx="5885947" cy="3736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14618B-8656-D97C-E783-33E03FF9B7A7}"/>
              </a:ext>
            </a:extLst>
          </p:cNvPr>
          <p:cNvSpPr txBox="1"/>
          <p:nvPr/>
        </p:nvSpPr>
        <p:spPr>
          <a:xfrm>
            <a:off x="6201103" y="1002089"/>
            <a:ext cx="2406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provided this first one based on data from the last query at 90s intervals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Iteration through this very manual process was too slow, so we switched to a </a:t>
            </a:r>
            <a:r>
              <a:rPr lang="en-US" dirty="0" err="1"/>
              <a:t>Jupyter</a:t>
            </a:r>
            <a:r>
              <a:rPr lang="en-US" dirty="0"/>
              <a:t> notebook going forward</a:t>
            </a:r>
          </a:p>
        </p:txBody>
      </p:sp>
    </p:spTree>
    <p:extLst>
      <p:ext uri="{BB962C8B-B14F-4D97-AF65-F5344CB8AC3E}">
        <p14:creationId xmlns:p14="http://schemas.microsoft.com/office/powerpoint/2010/main" val="3048834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DA91D-33FE-4817-F30A-BD663819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42FA5C8-E242-504C-9CC3-9E8028EDEBFE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vehicles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89E82-FC79-6B53-E587-FC6DBD8CD2EB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CF3FA-578B-C475-0769-6F79740F5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9" y="741436"/>
            <a:ext cx="4346247" cy="3809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0EDE8F-1919-0E94-0923-D92881D8FBB3}"/>
              </a:ext>
            </a:extLst>
          </p:cNvPr>
          <p:cNvSpPr txBox="1"/>
          <p:nvPr/>
        </p:nvSpPr>
        <p:spPr>
          <a:xfrm>
            <a:off x="4572000" y="857660"/>
            <a:ext cx="44828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 AVG(</a:t>
            </a:r>
            <a:r>
              <a:rPr lang="en-US" sz="1600" dirty="0" err="1"/>
              <a:t>acc_hub_set_speed</a:t>
            </a:r>
            <a:r>
              <a:rPr lang="en-US" sz="1600" dirty="0"/>
              <a:t>) -</a:t>
            </a:r>
          </a:p>
          <a:p>
            <a:r>
              <a:rPr lang="en-US" sz="1600" dirty="0"/>
              <a:t>AVG(</a:t>
            </a:r>
            <a:r>
              <a:rPr lang="en-US" sz="1600" dirty="0" err="1"/>
              <a:t>speed_speed</a:t>
            </a:r>
            <a:r>
              <a:rPr lang="en-US" sz="1600" dirty="0"/>
              <a:t>)*0.621371,</a:t>
            </a:r>
          </a:p>
          <a:p>
            <a:r>
              <a:rPr lang="en-US" sz="1600" dirty="0"/>
              <a:t>FROM</a:t>
            </a:r>
          </a:p>
          <a:p>
            <a:r>
              <a:rPr lang="en-US" sz="1600" dirty="0"/>
              <a:t>root.circles100.vehicle_8*.2022_11_17.*</a:t>
            </a:r>
          </a:p>
          <a:p>
            <a:r>
              <a:rPr lang="en-US" sz="1600" dirty="0"/>
              <a:t>WHERE</a:t>
            </a:r>
          </a:p>
          <a:p>
            <a:r>
              <a:rPr lang="en-US" sz="1600" dirty="0" err="1"/>
              <a:t>cruise_state_cruise_state</a:t>
            </a:r>
            <a:r>
              <a:rPr lang="en-US" sz="1600" dirty="0"/>
              <a:t> &gt; 0</a:t>
            </a:r>
          </a:p>
          <a:p>
            <a:r>
              <a:rPr lang="en-US" sz="1600" dirty="0"/>
              <a:t>AND </a:t>
            </a:r>
            <a:r>
              <a:rPr lang="en-US" sz="1600" dirty="0" err="1"/>
              <a:t>acc_hub_set_speed</a:t>
            </a:r>
            <a:r>
              <a:rPr lang="en-US" sz="1600" dirty="0"/>
              <a:t> BETWEEN 0 AND 120</a:t>
            </a:r>
          </a:p>
          <a:p>
            <a:r>
              <a:rPr lang="en-US" sz="1600" dirty="0"/>
              <a:t>GROUP BY ([2022-11-17T07:00:00,2022-11-17T08:59:59),</a:t>
            </a:r>
          </a:p>
          <a:p>
            <a:r>
              <a:rPr lang="en-US" sz="1600" dirty="0"/>
              <a:t>10s),</a:t>
            </a:r>
          </a:p>
          <a:p>
            <a:r>
              <a:rPr lang="en-US" sz="1600" dirty="0"/>
              <a:t>ORDER BY Time</a:t>
            </a:r>
          </a:p>
          <a:p>
            <a:r>
              <a:rPr lang="en-US" sz="1600" dirty="0"/>
              <a:t>ALIGN BY DEVICE</a:t>
            </a:r>
          </a:p>
          <a:p>
            <a:r>
              <a:rPr lang="en-US" sz="1600" dirty="0"/>
              <a:t>23760 records in 0.3319981669774279 seconds </a:t>
            </a:r>
            <a:r>
              <a:rPr lang="en-US" sz="1600" dirty="0" err="1"/>
              <a:t>dataframe</a:t>
            </a:r>
            <a:endParaRPr lang="en-US" sz="1600" dirty="0"/>
          </a:p>
          <a:p>
            <a:r>
              <a:rPr lang="en-US" sz="1600" dirty="0"/>
              <a:t>conversion in 0.22297350002918392 seconds</a:t>
            </a:r>
          </a:p>
        </p:txBody>
      </p:sp>
    </p:spTree>
    <p:extLst>
      <p:ext uri="{BB962C8B-B14F-4D97-AF65-F5344CB8AC3E}">
        <p14:creationId xmlns:p14="http://schemas.microsoft.com/office/powerpoint/2010/main" val="19576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E343-546B-50EB-9138-5E88FC814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-145822"/>
            <a:ext cx="7086599" cy="1102519"/>
          </a:xfrm>
        </p:spPr>
        <p:txBody>
          <a:bodyPr/>
          <a:lstStyle/>
          <a:p>
            <a:r>
              <a:rPr lang="en-US" dirty="0"/>
              <a:t>Traffic studies generate a lot of data!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3BCBD-99EB-18F4-F86A-3EF8365C3C3E}"/>
              </a:ext>
            </a:extLst>
          </p:cNvPr>
          <p:cNvSpPr txBox="1"/>
          <p:nvPr/>
        </p:nvSpPr>
        <p:spPr>
          <a:xfrm>
            <a:off x="3735268" y="4692134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88CCD83-29B1-D2F8-0D3D-1ECD39FB27F5}"/>
              </a:ext>
            </a:extLst>
          </p:cNvPr>
          <p:cNvSpPr txBox="1">
            <a:spLocks/>
          </p:cNvSpPr>
          <p:nvPr/>
        </p:nvSpPr>
        <p:spPr>
          <a:xfrm>
            <a:off x="1648046" y="757729"/>
            <a:ext cx="7610253" cy="168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3429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Variety of information formats</a:t>
            </a:r>
          </a:p>
          <a:p>
            <a:pPr algn="l"/>
            <a:r>
              <a:rPr lang="en-US" dirty="0"/>
              <a:t>Multiple modalities</a:t>
            </a:r>
          </a:p>
          <a:p>
            <a:pPr algn="l"/>
            <a:r>
              <a:rPr lang="en-US" dirty="0"/>
              <a:t>Mixed frequencies</a:t>
            </a:r>
          </a:p>
          <a:p>
            <a:pPr algn="l"/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1E4C335-C12D-A745-9FC6-7754DD2E6EB4}"/>
              </a:ext>
            </a:extLst>
          </p:cNvPr>
          <p:cNvSpPr txBox="1">
            <a:spLocks/>
          </p:cNvSpPr>
          <p:nvPr/>
        </p:nvSpPr>
        <p:spPr>
          <a:xfrm>
            <a:off x="3440060" y="2259510"/>
            <a:ext cx="5493487" cy="1689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CAN bus – a few GB/</a:t>
            </a:r>
            <a:r>
              <a:rPr lang="en-US" dirty="0" err="1"/>
              <a:t>hr</a:t>
            </a:r>
            <a:r>
              <a:rPr lang="en-US" baseline="30000" dirty="0"/>
              <a:t>*</a:t>
            </a:r>
            <a:endParaRPr lang="en-US" dirty="0"/>
          </a:p>
          <a:p>
            <a:pPr marL="0" indent="0" algn="r">
              <a:buNone/>
            </a:pPr>
            <a:r>
              <a:rPr lang="en-US" dirty="0"/>
              <a:t>Video data – 1080p 1.5GB/</a:t>
            </a:r>
            <a:r>
              <a:rPr lang="en-US" dirty="0" err="1"/>
              <a:t>hr</a:t>
            </a:r>
            <a:r>
              <a:rPr lang="en-US" dirty="0"/>
              <a:t> </a:t>
            </a:r>
          </a:p>
          <a:p>
            <a:pPr marL="0" indent="0" algn="r">
              <a:buNone/>
            </a:pPr>
            <a:r>
              <a:rPr lang="en-US" dirty="0"/>
              <a:t>GPS data – 1 MB/</a:t>
            </a:r>
            <a:r>
              <a:rPr lang="en-US" dirty="0" err="1"/>
              <a:t>hr</a:t>
            </a:r>
            <a:r>
              <a:rPr lang="en-US" dirty="0"/>
              <a:t> @10Hz</a:t>
            </a:r>
          </a:p>
          <a:p>
            <a:pPr marL="0" indent="0" algn="r">
              <a:buNone/>
            </a:pPr>
            <a:r>
              <a:rPr lang="en-US" dirty="0"/>
              <a:t>Insurance beacons – 100KB/day</a:t>
            </a:r>
          </a:p>
          <a:p>
            <a:pPr marL="0" indent="0" algn="r">
              <a:buNone/>
            </a:pPr>
            <a:r>
              <a:rPr lang="en-US" dirty="0"/>
              <a:t>Connected vehicle – 25 GB/</a:t>
            </a:r>
            <a:r>
              <a:rPr lang="en-US" dirty="0" err="1"/>
              <a:t>hr</a:t>
            </a:r>
            <a:r>
              <a:rPr lang="en-US" dirty="0"/>
              <a:t> **</a:t>
            </a:r>
          </a:p>
          <a:p>
            <a:pPr algn="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8DD8C-7B31-7975-685E-2DA414143595}"/>
              </a:ext>
            </a:extLst>
          </p:cNvPr>
          <p:cNvSpPr txBox="1"/>
          <p:nvPr/>
        </p:nvSpPr>
        <p:spPr>
          <a:xfrm>
            <a:off x="457200" y="401108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</a:t>
            </a:r>
            <a:r>
              <a:rPr lang="en-US" sz="1200" dirty="0" err="1"/>
              <a:t>Fugiglando</a:t>
            </a:r>
            <a:r>
              <a:rPr lang="en-US" sz="1200" dirty="0"/>
              <a:t>, Umberto et al. “Driving Behavior Analysis through CAN Bus Data in an Uncontrolled Environment” in IEEE Transactions on Intelligent Transportation Systems, Vol 20, No 2, February 2019</a:t>
            </a:r>
          </a:p>
          <a:p>
            <a:r>
              <a:rPr lang="en-US" sz="1200" dirty="0"/>
              <a:t>** https://</a:t>
            </a:r>
            <a:r>
              <a:rPr lang="en-US" sz="1200" dirty="0" err="1"/>
              <a:t>www.spglobal.com</a:t>
            </a:r>
            <a:r>
              <a:rPr lang="en-US" sz="1200" dirty="0"/>
              <a:t>/mobility/</a:t>
            </a:r>
            <a:r>
              <a:rPr lang="en-US" sz="1200" dirty="0" err="1"/>
              <a:t>en</a:t>
            </a:r>
            <a:r>
              <a:rPr lang="en-US" sz="1200" dirty="0"/>
              <a:t>/research-analysis/briefcase-can-data-privacy-concerns-spoil-connected-car-party.html</a:t>
            </a:r>
          </a:p>
        </p:txBody>
      </p:sp>
      <p:pic>
        <p:nvPicPr>
          <p:cNvPr id="10" name="Picture 9" descr="A white electronic device on a green surface&#10;&#10;AI-generated content may be incorrect.">
            <a:extLst>
              <a:ext uri="{FF2B5EF4-FFF2-40B4-BE49-F238E27FC236}">
                <a16:creationId xmlns:a16="http://schemas.microsoft.com/office/drawing/2014/main" id="{859EE8A9-7166-A41B-E75F-CC017657C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11976" y="2224790"/>
            <a:ext cx="2136228" cy="16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35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FC014-048E-1E58-0145-C8374CC8B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F0139E-CD5F-63C0-C75E-300526CDD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5"/>
            <a:ext cx="8229600" cy="2893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Without using ‘ALIGN BY DEVICE’, </a:t>
            </a:r>
            <a:r>
              <a:rPr lang="en-US" dirty="0" err="1"/>
              <a:t>IoTDB</a:t>
            </a:r>
            <a:r>
              <a:rPr lang="en-US" dirty="0"/>
              <a:t> will generate a Cartesian product across time-series when applying mathematical operations, as well as apply ‘WHERE’ clauses with an ‘AND’ across time-series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ALIGN BY DEVICE addresses both issues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AB0DBD-810A-C502-19E8-C1DE3110A786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Align By Device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C187A-4F50-B846-60CF-374A4D88A69A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</p:spTree>
    <p:extLst>
      <p:ext uri="{BB962C8B-B14F-4D97-AF65-F5344CB8AC3E}">
        <p14:creationId xmlns:p14="http://schemas.microsoft.com/office/powerpoint/2010/main" val="492708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193AC0-FA65-F998-89BB-1A5F6A97F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D08018-65FE-05A4-2A37-569399721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5"/>
            <a:ext cx="3652345" cy="34610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Pandas </a:t>
            </a:r>
            <a:r>
              <a:rPr lang="en-US" dirty="0" err="1"/>
              <a:t>dataframes</a:t>
            </a:r>
            <a:r>
              <a:rPr lang="en-US" dirty="0"/>
              <a:t> within </a:t>
            </a:r>
            <a:r>
              <a:rPr lang="en-US" dirty="0" err="1"/>
              <a:t>Jupyter</a:t>
            </a:r>
            <a:r>
              <a:rPr lang="en-US" dirty="0"/>
              <a:t> allows us to pivot the data from the same query and graph by vehicle/run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FDBBED-817C-C457-5EEB-B82677DE964F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by device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31C17-A3CB-49A9-E4A2-70EEA2164EF0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9BEB7-4ECC-B84C-02EB-1B3D1FF56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70" y="726194"/>
            <a:ext cx="4303681" cy="377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DAC5D-0729-BFF5-4CD8-F6F11160D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79BCDA0-CCFD-C525-3E2D-A066873AAD8E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 operations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A4D74-57B8-165B-AB08-30040E47D8F7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85C75-9021-C66F-42E1-824BB9C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8" y="822960"/>
            <a:ext cx="4313281" cy="3700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CA88A3-BF43-9CA3-B481-60A6FAEF9290}"/>
              </a:ext>
            </a:extLst>
          </p:cNvPr>
          <p:cNvSpPr txBox="1"/>
          <p:nvPr/>
        </p:nvSpPr>
        <p:spPr>
          <a:xfrm>
            <a:off x="4572000" y="808280"/>
            <a:ext cx="40162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SELECT</a:t>
            </a:r>
          </a:p>
          <a:p>
            <a:r>
              <a:rPr lang="en-US" sz="1200" dirty="0"/>
              <a:t>derivative(</a:t>
            </a:r>
          </a:p>
          <a:p>
            <a:r>
              <a:rPr lang="en-US" sz="1200" dirty="0"/>
              <a:t>derivative(</a:t>
            </a:r>
          </a:p>
          <a:p>
            <a:r>
              <a:rPr lang="en-US" sz="1200" dirty="0"/>
              <a:t>AVG (</a:t>
            </a:r>
            <a:r>
              <a:rPr lang="en-US" sz="1200" dirty="0" err="1"/>
              <a:t>speed_speed</a:t>
            </a:r>
            <a:r>
              <a:rPr lang="en-US" sz="1200" dirty="0"/>
              <a:t>))) AS jerk</a:t>
            </a:r>
          </a:p>
          <a:p>
            <a:r>
              <a:rPr lang="en-US" sz="1200" dirty="0"/>
              <a:t>FROM</a:t>
            </a:r>
          </a:p>
          <a:p>
            <a:r>
              <a:rPr lang="en-US" sz="1200" dirty="0"/>
              <a:t>root.circles100.*.2022_11_17.*</a:t>
            </a:r>
          </a:p>
          <a:p>
            <a:r>
              <a:rPr lang="en-US" sz="1200" dirty="0"/>
              <a:t>GROUP BY ([2022-11-17T07:00:00,2022-11-17T08:59:59),</a:t>
            </a:r>
          </a:p>
          <a:p>
            <a:r>
              <a:rPr lang="en-US" sz="1200" dirty="0"/>
              <a:t>10s),→</a:t>
            </a:r>
          </a:p>
          <a:p>
            <a:r>
              <a:rPr lang="en-US" sz="1200" dirty="0"/>
              <a:t>ALIGN BY DEVICE</a:t>
            </a:r>
          </a:p>
          <a:p>
            <a:r>
              <a:rPr lang="en-US" sz="1200" dirty="0"/>
              <a:t>216720 records in 0.32244883303064853 seconds </a:t>
            </a:r>
            <a:r>
              <a:rPr lang="en-US" sz="1200" dirty="0" err="1"/>
              <a:t>dataframe</a:t>
            </a:r>
            <a:endParaRPr lang="en-US" sz="1200" dirty="0"/>
          </a:p>
          <a:p>
            <a:r>
              <a:rPr lang="en-US" sz="1200" dirty="0"/>
              <a:t>conversion in 2.3397924170130864 seconds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5CE07-9792-2036-1F7C-AB7916B4DB98}"/>
              </a:ext>
            </a:extLst>
          </p:cNvPr>
          <p:cNvSpPr txBox="1"/>
          <p:nvPr/>
        </p:nvSpPr>
        <p:spPr>
          <a:xfrm>
            <a:off x="4572001" y="2931938"/>
            <a:ext cx="4468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 data is well supported, allowing us to convert from speed to graph acceleration or in this case, jerk. From this we can pull max/min values to explore details of interest.</a:t>
            </a:r>
          </a:p>
        </p:txBody>
      </p:sp>
    </p:spTree>
    <p:extLst>
      <p:ext uri="{BB962C8B-B14F-4D97-AF65-F5344CB8AC3E}">
        <p14:creationId xmlns:p14="http://schemas.microsoft.com/office/powerpoint/2010/main" val="652453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4BD45-3361-86A8-4BF2-AFCC14E4F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F8A26-3924-295C-B590-536F55836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5"/>
            <a:ext cx="8229600" cy="2893524"/>
          </a:xfrm>
        </p:spPr>
        <p:txBody>
          <a:bodyPr>
            <a:normAutofit/>
          </a:bodyPr>
          <a:lstStyle/>
          <a:p>
            <a:r>
              <a:rPr lang="en-US" dirty="0"/>
              <a:t>Process full data for all vehicles across multiple hours</a:t>
            </a:r>
          </a:p>
          <a:p>
            <a:r>
              <a:rPr lang="en-US" dirty="0"/>
              <a:t>Factor in direction of travel</a:t>
            </a:r>
          </a:p>
          <a:p>
            <a:r>
              <a:rPr lang="en-US" dirty="0"/>
              <a:t>Additional dimension for colorizing traces by speed</a:t>
            </a:r>
          </a:p>
          <a:p>
            <a:r>
              <a:rPr lang="en-US" dirty="0"/>
              <a:t>Translate GPS data to approximate mile marker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Let’s build up to it!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6A28F8-EAD0-4EEC-6A81-24BA3E374627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Traffic Waves?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B0C9A-553F-6B39-282C-F97E07F8FD60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</p:spTree>
    <p:extLst>
      <p:ext uri="{BB962C8B-B14F-4D97-AF65-F5344CB8AC3E}">
        <p14:creationId xmlns:p14="http://schemas.microsoft.com/office/powerpoint/2010/main" val="217764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E758CD-3B13-6E50-80A7-2AE074138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3BE646-E230-BF96-DE3A-85818FC4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5"/>
            <a:ext cx="8229600" cy="2893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does not contain direction of travel, only GPS readings. Can </a:t>
            </a:r>
            <a:r>
              <a:rPr lang="en-US" dirty="0" err="1"/>
              <a:t>IoTDB</a:t>
            </a:r>
            <a:r>
              <a:rPr lang="en-US" dirty="0"/>
              <a:t> calculate this for us?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answer is ”sort of” but this may be better to do in the </a:t>
            </a:r>
            <a:r>
              <a:rPr lang="en-US" dirty="0" err="1"/>
              <a:t>dataframe</a:t>
            </a:r>
            <a:r>
              <a:rPr lang="en-US" dirty="0"/>
              <a:t> post query…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937C2F-7E4E-17F0-1D2F-F1B96876FBCA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B0425-83BB-8974-08C5-97B884D2BD05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3" name="Picture 2" descr="A compass with a red needle&#10;&#10;AI-generated content may be incorrect.">
            <a:extLst>
              <a:ext uri="{FF2B5EF4-FFF2-40B4-BE49-F238E27FC236}">
                <a16:creationId xmlns:a16="http://schemas.microsoft.com/office/drawing/2014/main" id="{C54875CB-D8AB-46FA-A5C6-DBDEA049A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64767" y="2571750"/>
            <a:ext cx="2562170" cy="24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31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BC1DA-7C4C-D097-7770-0174FE82E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CCD40B-B1E2-7A65-769A-4A6723845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57" y="525280"/>
            <a:ext cx="2734056" cy="386383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SELECT</a:t>
            </a:r>
          </a:p>
          <a:p>
            <a:pPr marL="0" indent="0">
              <a:buNone/>
            </a:pPr>
            <a:r>
              <a:rPr lang="en-US" dirty="0"/>
              <a:t>AVG(</a:t>
            </a:r>
            <a:r>
              <a:rPr lang="en-US" dirty="0" err="1"/>
              <a:t>gps_data_Lat</a:t>
            </a:r>
            <a:r>
              <a:rPr lang="en-US" dirty="0"/>
              <a:t>) AS Lat,</a:t>
            </a:r>
          </a:p>
          <a:p>
            <a:pPr marL="0" indent="0">
              <a:buNone/>
            </a:pPr>
            <a:r>
              <a:rPr lang="en-US" dirty="0"/>
              <a:t>AVG(</a:t>
            </a:r>
            <a:r>
              <a:rPr lang="en-US" dirty="0" err="1"/>
              <a:t>gps_data_Long</a:t>
            </a:r>
            <a:r>
              <a:rPr lang="en-US" dirty="0"/>
              <a:t>) AS Long,</a:t>
            </a:r>
          </a:p>
          <a:p>
            <a:pPr marL="0" indent="0">
              <a:buNone/>
            </a:pPr>
            <a:r>
              <a:rPr lang="en-US" dirty="0"/>
              <a:t>ABS(</a:t>
            </a:r>
          </a:p>
          <a:p>
            <a:pPr marL="0" indent="0">
              <a:buNone/>
            </a:pPr>
            <a:r>
              <a:rPr lang="en-US" dirty="0"/>
              <a:t>DEGREES(</a:t>
            </a:r>
            <a:r>
              <a:rPr lang="en-US" dirty="0" err="1"/>
              <a:t>atan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ABS(LAST_VALUE(</a:t>
            </a:r>
            <a:r>
              <a:rPr lang="en-US" dirty="0" err="1"/>
              <a:t>gps_data_Long</a:t>
            </a:r>
            <a:r>
              <a:rPr lang="en-US" dirty="0"/>
              <a:t>) -</a:t>
            </a:r>
          </a:p>
          <a:p>
            <a:pPr marL="0" indent="0">
              <a:buNone/>
            </a:pPr>
            <a:r>
              <a:rPr lang="en-US" dirty="0"/>
              <a:t>FIRST_VALUE(</a:t>
            </a:r>
            <a:r>
              <a:rPr lang="en-US" dirty="0" err="1"/>
              <a:t>gps_data_Long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/</a:t>
            </a:r>
          </a:p>
          <a:p>
            <a:pPr marL="0" indent="0">
              <a:buNone/>
            </a:pPr>
            <a:r>
              <a:rPr lang="en-US" dirty="0"/>
              <a:t>ABS(LAST_VALUE(</a:t>
            </a:r>
            <a:r>
              <a:rPr lang="en-US" dirty="0" err="1"/>
              <a:t>gps_data_Lat</a:t>
            </a:r>
            <a:r>
              <a:rPr lang="en-US" dirty="0"/>
              <a:t>) -</a:t>
            </a:r>
          </a:p>
          <a:p>
            <a:pPr marL="0" indent="0">
              <a:buNone/>
            </a:pPr>
            <a:r>
              <a:rPr lang="en-US" dirty="0"/>
              <a:t>FIRST_VALUE(</a:t>
            </a:r>
            <a:r>
              <a:rPr lang="en-US" dirty="0" err="1"/>
              <a:t>gps_data_Lat</a:t>
            </a:r>
            <a:r>
              <a:rPr lang="en-US" dirty="0"/>
              <a:t>)),→</a:t>
            </a:r>
          </a:p>
          <a:p>
            <a:pPr marL="0" indent="0">
              <a:buNone/>
            </a:pP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+</a:t>
            </a:r>
            <a:r>
              <a:rPr lang="en-US" dirty="0" err="1"/>
              <a:t>jexl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(LAST_VALUE(</a:t>
            </a:r>
            <a:r>
              <a:rPr lang="en-US" dirty="0" err="1"/>
              <a:t>gps_data_Long</a:t>
            </a:r>
            <a:r>
              <a:rPr lang="en-US" dirty="0"/>
              <a:t>) -</a:t>
            </a:r>
          </a:p>
          <a:p>
            <a:pPr marL="0" indent="0">
              <a:buNone/>
            </a:pPr>
            <a:r>
              <a:rPr lang="en-US" dirty="0"/>
              <a:t>FIRST_VALUE(</a:t>
            </a:r>
            <a:r>
              <a:rPr lang="en-US" dirty="0" err="1"/>
              <a:t>gps_data_Long</a:t>
            </a:r>
            <a:r>
              <a:rPr lang="en-US" dirty="0"/>
              <a:t>)),,→</a:t>
            </a:r>
          </a:p>
          <a:p>
            <a:pPr marL="0" indent="0">
              <a:buNone/>
            </a:pPr>
            <a:r>
              <a:rPr lang="en-US" dirty="0"/>
              <a:t>(LAST_VALUE(</a:t>
            </a:r>
            <a:r>
              <a:rPr lang="en-US" dirty="0" err="1"/>
              <a:t>gps_data_Lat</a:t>
            </a:r>
            <a:r>
              <a:rPr lang="en-US" dirty="0"/>
              <a:t>) -</a:t>
            </a:r>
          </a:p>
          <a:p>
            <a:pPr marL="0" indent="0">
              <a:buNone/>
            </a:pPr>
            <a:r>
              <a:rPr lang="en-US" dirty="0"/>
              <a:t>FIRST_VALUE(</a:t>
            </a:r>
            <a:r>
              <a:rPr lang="en-US" dirty="0" err="1"/>
              <a:t>gps_data_Lat</a:t>
            </a:r>
            <a:r>
              <a:rPr lang="en-US" dirty="0"/>
              <a:t>)),,→</a:t>
            </a:r>
          </a:p>
          <a:p>
            <a:pPr marL="0" indent="0">
              <a:buNone/>
            </a:pPr>
            <a:r>
              <a:rPr lang="en-US" dirty="0"/>
              <a:t>'expr'='(</a:t>
            </a:r>
            <a:r>
              <a:rPr lang="en-US" dirty="0" err="1"/>
              <a:t>x,y</a:t>
            </a:r>
            <a:r>
              <a:rPr lang="en-US" dirty="0"/>
              <a:t>) -&gt; (x &lt; 0 &amp;&amp; y &gt;= 0 ? -360 :</a:t>
            </a:r>
          </a:p>
          <a:p>
            <a:pPr marL="0" indent="0">
              <a:buNone/>
            </a:pPr>
            <a:r>
              <a:rPr lang="en-US" dirty="0"/>
              <a:t>(x &lt; 0 &amp;&amp; y &lt; 0 ? 180 : (x &gt; 0 &amp;&amp; y &lt; 0</a:t>
            </a:r>
          </a:p>
          <a:p>
            <a:pPr marL="0" indent="0">
              <a:buNone/>
            </a:pPr>
            <a:r>
              <a:rPr lang="en-US" dirty="0"/>
              <a:t>? -180 : 0)))'</a:t>
            </a:r>
          </a:p>
          <a:p>
            <a:pPr marL="0" indent="0">
              <a:buNone/>
            </a:pPr>
            <a:r>
              <a:rPr lang="en-US" dirty="0"/>
              <a:t>,→</a:t>
            </a:r>
          </a:p>
          <a:p>
            <a:pPr marL="0" indent="0">
              <a:buNone/>
            </a:pPr>
            <a:r>
              <a:rPr lang="en-US" dirty="0"/>
              <a:t>,→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) as Bearing</a:t>
            </a:r>
          </a:p>
          <a:p>
            <a:pPr marL="0" indent="0">
              <a:buNone/>
            </a:pPr>
            <a:r>
              <a:rPr lang="en-US" dirty="0"/>
              <a:t>FROM root.circles100.*.2022_11_17.*</a:t>
            </a:r>
          </a:p>
          <a:p>
            <a:pPr marL="0" indent="0">
              <a:buNone/>
            </a:pPr>
            <a:r>
              <a:rPr lang="en-US" dirty="0"/>
              <a:t>group by</a:t>
            </a:r>
          </a:p>
          <a:p>
            <a:pPr marL="0" indent="0">
              <a:buNone/>
            </a:pPr>
            <a:r>
              <a:rPr lang="en-US" dirty="0"/>
              <a:t>([2022-11-17T07:00:00,2022-11-17T08:59:59),</a:t>
            </a:r>
          </a:p>
          <a:p>
            <a:pPr marL="0" indent="0">
              <a:buNone/>
            </a:pPr>
            <a:r>
              <a:rPr lang="en-US" dirty="0"/>
              <a:t>10s) align by device</a:t>
            </a:r>
          </a:p>
          <a:p>
            <a:pPr marL="0" indent="0">
              <a:buNone/>
            </a:pPr>
            <a:r>
              <a:rPr lang="en-US" dirty="0"/>
              <a:t>,→</a:t>
            </a:r>
          </a:p>
          <a:p>
            <a:pPr marL="0" indent="0">
              <a:buNone/>
            </a:pPr>
            <a:r>
              <a:rPr lang="en-US" dirty="0"/>
              <a:t>,→</a:t>
            </a:r>
          </a:p>
          <a:p>
            <a:pPr marL="0" indent="0">
              <a:buNone/>
            </a:pPr>
            <a:r>
              <a:rPr lang="en-US" dirty="0"/>
              <a:t>239040 records in 0.33727529196767136 seconds </a:t>
            </a:r>
            <a:r>
              <a:rPr lang="en-US" dirty="0" err="1"/>
              <a:t>dataframe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conversion in 3.454556083015632 seconds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646F9-FCA3-4CDC-6278-60C94B0AB252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7BDF5-967E-64C0-199F-3FF68433503A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152853-07B9-0E8B-EC52-4A699B5E42D0}"/>
              </a:ext>
            </a:extLst>
          </p:cNvPr>
          <p:cNvSpPr txBox="1"/>
          <p:nvPr/>
        </p:nvSpPr>
        <p:spPr>
          <a:xfrm>
            <a:off x="475489" y="886968"/>
            <a:ext cx="54589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IoTDB</a:t>
            </a:r>
            <a:r>
              <a:rPr lang="en-US" dirty="0"/>
              <a:t> does not support the ATAN2 function that is commonly used for this type of calculation.</a:t>
            </a:r>
            <a:br>
              <a:rPr lang="en-US" dirty="0"/>
            </a:br>
            <a:r>
              <a:rPr lang="en-US" dirty="0"/>
              <a:t>It does however support JEXL for embedding logic in queries.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simulated ATAN2 with a mix of simpler math functions and JEXL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would be a candidate for creating a custom function, which </a:t>
            </a:r>
            <a:r>
              <a:rPr lang="en-US" dirty="0" err="1"/>
              <a:t>IoTDB</a:t>
            </a:r>
            <a:r>
              <a:rPr lang="en-US" dirty="0"/>
              <a:t> supports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later opted to calculate this post hoc with the data frame</a:t>
            </a:r>
          </a:p>
        </p:txBody>
      </p:sp>
      <p:pic>
        <p:nvPicPr>
          <p:cNvPr id="3" name="Picture 2" descr="A compass with a red needle&#10;&#10;AI-generated content may be incorrect.">
            <a:extLst>
              <a:ext uri="{FF2B5EF4-FFF2-40B4-BE49-F238E27FC236}">
                <a16:creationId xmlns:a16="http://schemas.microsoft.com/office/drawing/2014/main" id="{096A7FF7-0CDA-6742-E274-0D51AF323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41038" y="78828"/>
            <a:ext cx="1820438" cy="177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50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3ED19-BA53-E02C-EDEF-583D69556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DC7C82-C9F5-9F8E-CBFF-23B5D07E6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8952"/>
            <a:ext cx="6706932" cy="37398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already had a separate spreadsheet that has GPS points along the testbed and a mile marker value for those points.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was necessary to approximate mile marker location by using the nearest data points from that spreadsheet, so this operation is done with the data frame.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Additionally, a function was made available that would use linear interpolation based on inverse distance weighting.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A90A4C-EE21-8FEF-B8E0-BF03029712AE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Mile Markers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5B181-F7FD-BF17-B13B-337E66DBFF6A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3" name="Picture 2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B13F9B24-8A1D-67F8-9D10-32C4E6F8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64132" y="758952"/>
            <a:ext cx="1752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87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8708AB-7542-872A-9741-DB67BDA4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86742E9-E273-A437-8994-BD959957D173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 try…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D86AE-DC81-5443-05CB-6A3E8E799065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1EB97-0F1C-6052-BAC1-EFEAAABA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51" y="709172"/>
            <a:ext cx="4470186" cy="3725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7CBEA-53F0-128C-88B3-84B8DE7DF7B2}"/>
              </a:ext>
            </a:extLst>
          </p:cNvPr>
          <p:cNvSpPr txBox="1"/>
          <p:nvPr/>
        </p:nvSpPr>
        <p:spPr>
          <a:xfrm>
            <a:off x="4716515" y="1140588"/>
            <a:ext cx="42140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attempt left out color by speed and simply shows tracks by vehicle run. It’s rough! Traffic waves are visible, but so are horizontal bars that don’t make sense.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took a long time – the query and data return was around 3.5 seconds, but the graph took around 80 seconds – far too long for a web-based interface.</a:t>
            </a:r>
          </a:p>
        </p:txBody>
      </p:sp>
    </p:spTree>
    <p:extLst>
      <p:ext uri="{BB962C8B-B14F-4D97-AF65-F5344CB8AC3E}">
        <p14:creationId xmlns:p14="http://schemas.microsoft.com/office/powerpoint/2010/main" val="1073408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BB9D8-7DED-0B92-5EEE-3EFACD050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36008A-494B-F68B-F7E1-C6F316D7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5"/>
            <a:ext cx="8229600" cy="34926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Interpolation was a major performance issue.</a:t>
            </a:r>
            <a:br>
              <a:rPr lang="en-US" dirty="0"/>
            </a:br>
            <a:r>
              <a:rPr lang="en-US" dirty="0"/>
              <a:t>- distance was calculated for every data point against every mile marker point in the spreadsheet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ChatGPT helped come up with a better option:</a:t>
            </a:r>
            <a:br>
              <a:rPr lang="en-US" dirty="0"/>
            </a:br>
            <a:r>
              <a:rPr lang="en-US" dirty="0"/>
              <a:t>- spatial interpolation using </a:t>
            </a:r>
            <a:r>
              <a:rPr lang="en-US" dirty="0" err="1"/>
              <a:t>scipy.spatial</a:t>
            </a:r>
            <a:r>
              <a:rPr lang="en-US" dirty="0"/>
              <a:t> </a:t>
            </a:r>
            <a:r>
              <a:rPr lang="en-US" dirty="0" err="1"/>
              <a:t>KDTree</a:t>
            </a:r>
            <a:r>
              <a:rPr lang="en-US" dirty="0"/>
              <a:t> to calculate nearest neighbors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Reduced interpolation from 80 seconds to 0.03 seconds for a quarter million records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ACFD3DE-5F15-02F3-72D5-8C0D5409692E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Mile Markers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5142B-256E-AA58-5097-C4BA95CF7192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</p:spTree>
    <p:extLst>
      <p:ext uri="{BB962C8B-B14F-4D97-AF65-F5344CB8AC3E}">
        <p14:creationId xmlns:p14="http://schemas.microsoft.com/office/powerpoint/2010/main" val="165545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31418D-D0A6-4976-E661-2F0DCF158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2C71634-A374-9CA4-8586-E2DDA483DD25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Failures…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A9B62-937B-B896-FC66-40D9C4424FF9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4E692-F3C8-EFC3-DE3A-24D261E75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7" y="1037345"/>
            <a:ext cx="4380657" cy="3172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17D9EB-838E-80CC-A623-557733C50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637" y="1037345"/>
            <a:ext cx="4380657" cy="31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1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37345"/>
            <a:ext cx="8229600" cy="1689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Single-semester independent study using data from a 100-car experiment* performed by the CIRCLES Consortium on I-24 in Nashville, Tennessee in November 2022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80AE80-5BA3-177B-D307-1C611E866358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manage this?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93F99-3DA1-FA3D-590F-18A6F9CCC0CF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00EC8-57D4-3CD1-FE03-C80345E73917}"/>
              </a:ext>
            </a:extLst>
          </p:cNvPr>
          <p:cNvSpPr txBox="1"/>
          <p:nvPr/>
        </p:nvSpPr>
        <p:spPr>
          <a:xfrm>
            <a:off x="4164838" y="2832138"/>
            <a:ext cx="48922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*https://</a:t>
            </a:r>
            <a:r>
              <a:rPr lang="en-US" dirty="0" err="1"/>
              <a:t>ieeexplore.ieee.org</a:t>
            </a:r>
            <a:r>
              <a:rPr lang="en-US" dirty="0"/>
              <a:t>/document/10858622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J. W. Lee </a:t>
            </a:r>
            <a:r>
              <a:rPr lang="en-US" b="0" i="1" dirty="0">
                <a:solidFill>
                  <a:srgbClr val="333333"/>
                </a:solidFill>
                <a:effectLst/>
              </a:rPr>
              <a:t>et al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., "Traffic Control via Connected and Automated Vehicles (CAVs): An Open-Road Field Experiment with 100 CAVs," in </a:t>
            </a:r>
            <a:r>
              <a:rPr lang="en-US" b="0" i="1" dirty="0">
                <a:solidFill>
                  <a:srgbClr val="333333"/>
                </a:solidFill>
                <a:effectLst/>
              </a:rPr>
              <a:t>IEEE Control Systems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, vol. 45, no. 1, pp. 28-60, Feb. 2025, </a:t>
            </a:r>
            <a:r>
              <a:rPr lang="en-US" b="0" i="0" dirty="0" err="1">
                <a:solidFill>
                  <a:srgbClr val="333333"/>
                </a:solidFill>
                <a:effectLst/>
              </a:rPr>
              <a:t>doi</a:t>
            </a:r>
            <a:r>
              <a:rPr lang="en-US" b="0" i="0" dirty="0">
                <a:solidFill>
                  <a:srgbClr val="333333"/>
                </a:solidFill>
                <a:effectLst/>
              </a:rPr>
              <a:t>: 10.1109/MCS.2024.3498552.</a:t>
            </a:r>
            <a:endParaRPr lang="en-US" dirty="0"/>
          </a:p>
        </p:txBody>
      </p:sp>
      <p:pic>
        <p:nvPicPr>
          <p:cNvPr id="4" name="Picture 3" descr="A parking lot full of cars&#10;&#10;AI-generated content may be incorrect.">
            <a:extLst>
              <a:ext uri="{FF2B5EF4-FFF2-40B4-BE49-F238E27FC236}">
                <a16:creationId xmlns:a16="http://schemas.microsoft.com/office/drawing/2014/main" id="{3A06D4EB-C295-0141-2C48-C65E04F2E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2297637"/>
            <a:ext cx="3579622" cy="220983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136137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4EB2-5168-A83D-9D70-8184C2E3C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7F032D2-62AB-EC89-D0BF-214D2F3725A4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Success!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187550-8443-8D13-F63A-7B0C6F83F593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90DAB-F4C4-61D9-DEE7-5FDFA818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351" y="656458"/>
            <a:ext cx="5288571" cy="3830583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339913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BEBAB-EDD2-1F99-C9A7-ED31681A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D3AB46-9581-57D4-AFCD-3C7A5A999E1A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Remaining interpolation issues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B90E1-54CC-7C2E-6DF1-27DDA8EE4254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849F0-D4F9-A156-58AF-A18FF23F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469" y="812967"/>
            <a:ext cx="3883061" cy="3748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E7F50-30FE-B908-48CC-80A95EC5A872}"/>
              </a:ext>
            </a:extLst>
          </p:cNvPr>
          <p:cNvSpPr txBox="1"/>
          <p:nvPr/>
        </p:nvSpPr>
        <p:spPr>
          <a:xfrm>
            <a:off x="286662" y="1547625"/>
            <a:ext cx="22281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Inconsistent MM points result in selection of undesired nearest points. Solved by factoring in bearing to points.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B6EE2-7DDF-BB3B-1F7C-FBBBDA3C0810}"/>
              </a:ext>
            </a:extLst>
          </p:cNvPr>
          <p:cNvSpPr txBox="1"/>
          <p:nvPr/>
        </p:nvSpPr>
        <p:spPr>
          <a:xfrm>
            <a:off x="6902414" y="1486597"/>
            <a:ext cx="1954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to project position along MM path results in never interpolating position at points</a:t>
            </a:r>
          </a:p>
        </p:txBody>
      </p:sp>
    </p:spTree>
    <p:extLst>
      <p:ext uri="{BB962C8B-B14F-4D97-AF65-F5344CB8AC3E}">
        <p14:creationId xmlns:p14="http://schemas.microsoft.com/office/powerpoint/2010/main" val="236966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1C9F1-8143-18F3-4E13-6B1009510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C0C1FE5-C067-9506-F399-BB5A47B9C3BD}"/>
              </a:ext>
            </a:extLst>
          </p:cNvPr>
          <p:cNvSpPr txBox="1">
            <a:spLocks/>
          </p:cNvSpPr>
          <p:nvPr/>
        </p:nvSpPr>
        <p:spPr>
          <a:xfrm>
            <a:off x="1028700" y="82179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it fast enough for online exploration?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BA5D7-F833-6A9D-E06E-3F2CB4E6D4E7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FBD95-5C93-3D59-7C86-3A7551C942A6}"/>
              </a:ext>
            </a:extLst>
          </p:cNvPr>
          <p:cNvSpPr txBox="1"/>
          <p:nvPr/>
        </p:nvSpPr>
        <p:spPr>
          <a:xfrm>
            <a:off x="800069" y="2305288"/>
            <a:ext cx="754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put together a POC using a single page Dash app with help from ChatGPT…</a:t>
            </a:r>
          </a:p>
        </p:txBody>
      </p:sp>
    </p:spTree>
    <p:extLst>
      <p:ext uri="{BB962C8B-B14F-4D97-AF65-F5344CB8AC3E}">
        <p14:creationId xmlns:p14="http://schemas.microsoft.com/office/powerpoint/2010/main" val="3795389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6C850-052C-3A67-8C43-CF17E1EBC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17CED5A-0FA7-0F01-66B4-C4E4CA5A066D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4172A9-9B2C-51CA-0C96-AA92533FEB23}"/>
              </a:ext>
            </a:extLst>
          </p:cNvPr>
          <p:cNvSpPr txBox="1"/>
          <p:nvPr/>
        </p:nvSpPr>
        <p:spPr>
          <a:xfrm>
            <a:off x="3099816" y="1764792"/>
            <a:ext cx="3421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of Dash app running is here:</a:t>
            </a:r>
            <a:br>
              <a:rPr lang="en-US" dirty="0"/>
            </a:br>
            <a:r>
              <a:rPr lang="en-US" dirty="0">
                <a:hlinkClick r:id="rId3"/>
              </a:rPr>
              <a:t>https://youtu.be/weDuBX7xbQg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61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4A1F9B-7782-2C4F-8A22-1F29D5D08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59D500-A975-2622-1C41-DC8DC0B3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96" y="480297"/>
            <a:ext cx="8229600" cy="39130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/>
              <a:t>Simplify storage of the dataset</a:t>
            </a:r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/>
              <a:t>Better handle mixed-frequency multi-modal data</a:t>
            </a:r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/>
              <a:t>Improve query speed</a:t>
            </a:r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/>
              <a:t>Revise analysis routines for efficiency</a:t>
            </a:r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/>
              <a:t>Enable web-based exploration of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DA3B-870E-05C5-7C5B-B8A9D5DE9BDA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35CA9-4D62-0811-00F3-FC9B107D91C8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 Review</a:t>
            </a:r>
          </a:p>
        </p:txBody>
      </p:sp>
    </p:spTree>
    <p:extLst>
      <p:ext uri="{BB962C8B-B14F-4D97-AF65-F5344CB8AC3E}">
        <p14:creationId xmlns:p14="http://schemas.microsoft.com/office/powerpoint/2010/main" val="130684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A2E03-9930-AF15-8AC1-DB271C20C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3965BD-E8E1-C8B5-55C2-CDEB508E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118"/>
            <a:ext cx="8229600" cy="3443215"/>
          </a:xfrm>
        </p:spPr>
        <p:txBody>
          <a:bodyPr>
            <a:normAutofit/>
          </a:bodyPr>
          <a:lstStyle/>
          <a:p>
            <a:r>
              <a:rPr lang="en-US" dirty="0"/>
              <a:t>Tool selection matters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Development/testing</a:t>
            </a:r>
          </a:p>
          <a:p>
            <a:r>
              <a:rPr lang="en-US" dirty="0"/>
              <a:t>Efficiency is significant at scale</a:t>
            </a:r>
          </a:p>
          <a:p>
            <a:r>
              <a:rPr lang="en-US" dirty="0" err="1"/>
              <a:t>IoTDB</a:t>
            </a:r>
            <a:r>
              <a:rPr lang="en-US" dirty="0"/>
              <a:t> syntax is in flux and can be quite challenging</a:t>
            </a:r>
          </a:p>
          <a:p>
            <a:r>
              <a:rPr lang="en-US" dirty="0"/>
              <a:t>Architecture is important</a:t>
            </a:r>
          </a:p>
          <a:p>
            <a:r>
              <a:rPr lang="en-US" dirty="0"/>
              <a:t>Perform operations where they make the most sense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9C0536-9491-04D8-C37B-2FD3DFCEEA6D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Lessons Learned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BE7EC-81E3-D438-AD64-6232C276B2B0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3" name="Picture 2" descr="A chalkboard with words on it&#10;&#10;AI-generated content may be incorrect.">
            <a:extLst>
              <a:ext uri="{FF2B5EF4-FFF2-40B4-BE49-F238E27FC236}">
                <a16:creationId xmlns:a16="http://schemas.microsoft.com/office/drawing/2014/main" id="{32A3846E-D19B-DD28-F3E9-0E5C775B7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07846" y="662941"/>
            <a:ext cx="3136154" cy="209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33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D0DD6-C005-C4BC-21D2-4E5F45DDC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13E123-7902-171B-A85D-A59A4BF46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4"/>
            <a:ext cx="8229600" cy="32688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IoTDB</a:t>
            </a:r>
            <a:r>
              <a:rPr lang="en-US" dirty="0"/>
              <a:t> offers many more functions to 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Dash POC needs to be extended into a proper website with different forms of data to explore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Explore clustering and parallel processing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Compare other databases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71D1CC-5B63-FAE2-4DFB-37C6673DE3CC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F611-6C0C-E5E4-DCD7-E2015770C33B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</p:spTree>
    <p:extLst>
      <p:ext uri="{BB962C8B-B14F-4D97-AF65-F5344CB8AC3E}">
        <p14:creationId xmlns:p14="http://schemas.microsoft.com/office/powerpoint/2010/main" val="4028813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9AC20-ADB8-E87E-0584-FAD9F369D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0302FF-9CB9-C452-F96A-E293BCB4F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90807"/>
            <a:ext cx="8229600" cy="38604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Thank you to the contributors for their assistance and foundational research: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Repository: </a:t>
            </a:r>
            <a:r>
              <a:rPr lang="en-US" dirty="0">
                <a:hlinkClick r:id="rId3"/>
              </a:rPr>
              <a:t>https://github.com/srees/PIoTDB_csv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stephen.a.rees@vanderbilt.edu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83E8C-A019-F1DA-7070-A9AD61590642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D2AF6881-0255-E3C5-75DC-0576EBE6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40546"/>
            <a:ext cx="2471902" cy="6165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8C6291C-F750-2C5E-CA34-85943BB5B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3836" y="2198110"/>
            <a:ext cx="2416328" cy="4458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965F6B7-7DD0-5E0B-C35F-8B1F81935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9494" y="1991784"/>
            <a:ext cx="2416328" cy="7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3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4399C-58F1-4671-AA14-A92296FBF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03A7C6-E70A-5FF7-5EF3-3A8ED1753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5"/>
            <a:ext cx="8229600" cy="9596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68 GB of multi-modal GPS and CAN bus data collected from 100 vehicles, during morning rush hour over 4 days in one week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06AC342-F685-B651-27C5-622427817333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Existing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13F45-E250-6295-996B-B80A5869B922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925B76B-57AB-6B61-9036-457D55880A27}"/>
              </a:ext>
            </a:extLst>
          </p:cNvPr>
          <p:cNvSpPr txBox="1">
            <a:spLocks/>
          </p:cNvSpPr>
          <p:nvPr/>
        </p:nvSpPr>
        <p:spPr>
          <a:xfrm>
            <a:off x="457200" y="2070132"/>
            <a:ext cx="8229600" cy="959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Processed into CSV files and chunked to reduce file size; imported into a MySQL database with additional metadata columns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0FD93D-E93A-CEC6-6035-4A12B2159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5037" y="2977854"/>
            <a:ext cx="4038600" cy="1566074"/>
          </a:xfrm>
          <a:prstGeom prst="rect">
            <a:avLst/>
          </a:prstGeom>
        </p:spPr>
      </p:pic>
      <p:pic>
        <p:nvPicPr>
          <p:cNvPr id="13" name="Picture 12" descr="A close-up of a silver cylinder&#10;&#10;AI-generated content may be incorrect.">
            <a:extLst>
              <a:ext uri="{FF2B5EF4-FFF2-40B4-BE49-F238E27FC236}">
                <a16:creationId xmlns:a16="http://schemas.microsoft.com/office/drawing/2014/main" id="{53325E81-5964-CD06-70DE-292560222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20306" y="2977853"/>
            <a:ext cx="1205353" cy="1714279"/>
          </a:xfrm>
          <a:prstGeom prst="rect">
            <a:avLst/>
          </a:prstGeom>
        </p:spPr>
      </p:pic>
      <p:pic>
        <p:nvPicPr>
          <p:cNvPr id="14" name="Picture 13" descr="A close-up of a silver cylinder&#10;&#10;AI-generated content may be incorrect.">
            <a:extLst>
              <a:ext uri="{FF2B5EF4-FFF2-40B4-BE49-F238E27FC236}">
                <a16:creationId xmlns:a16="http://schemas.microsoft.com/office/drawing/2014/main" id="{84A1F4C0-7BB7-9730-702B-2F1088550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00876" y="3029753"/>
            <a:ext cx="1205353" cy="17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5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B117D-3F87-97B3-7534-7976B599E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F51A94-3BA3-D69D-89D3-B390E319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5"/>
            <a:ext cx="8229600" cy="3324448"/>
          </a:xfrm>
        </p:spPr>
        <p:txBody>
          <a:bodyPr>
            <a:normAutofit/>
          </a:bodyPr>
          <a:lstStyle/>
          <a:p>
            <a:r>
              <a:rPr lang="en-US" dirty="0"/>
              <a:t>Extensive data processing necessary</a:t>
            </a:r>
          </a:p>
          <a:p>
            <a:r>
              <a:rPr lang="en-US" dirty="0"/>
              <a:t>Difficult to explore</a:t>
            </a:r>
          </a:p>
          <a:p>
            <a:r>
              <a:rPr lang="en-US" dirty="0"/>
              <a:t>Slow to query</a:t>
            </a:r>
          </a:p>
          <a:p>
            <a:r>
              <a:rPr lang="en-US" dirty="0"/>
              <a:t>Poor support for mixed-frequency datapoints</a:t>
            </a:r>
          </a:p>
          <a:p>
            <a:r>
              <a:rPr lang="en-US" dirty="0"/>
              <a:t>Very challenging to visualize the 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951B4DF-DFC3-C54F-8EB5-E9FE26C91B43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What’s the problem?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5FB47-2087-C52D-3364-F0FA981CD7A6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</p:spTree>
    <p:extLst>
      <p:ext uri="{BB962C8B-B14F-4D97-AF65-F5344CB8AC3E}">
        <p14:creationId xmlns:p14="http://schemas.microsoft.com/office/powerpoint/2010/main" val="185677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808E7-FC99-0A12-48F2-FC8E1888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C82152-A57C-65CA-6F9A-9E00585F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96" y="480297"/>
            <a:ext cx="8229600" cy="3913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Simplify storage of the dataset</a:t>
            </a:r>
          </a:p>
          <a:p>
            <a:r>
              <a:rPr lang="en-US" dirty="0"/>
              <a:t>Better handle mixed-frequency multi-modal data</a:t>
            </a:r>
          </a:p>
          <a:p>
            <a:r>
              <a:rPr lang="en-US" dirty="0"/>
              <a:t>Improve query speed</a:t>
            </a:r>
          </a:p>
          <a:p>
            <a:r>
              <a:rPr lang="en-US" dirty="0"/>
              <a:t>Revise analysis routines for efficiency</a:t>
            </a:r>
          </a:p>
          <a:p>
            <a:r>
              <a:rPr lang="en-US" dirty="0"/>
              <a:t>Enable web-based exploration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DA7CF-51FC-588E-7E82-8500696567DA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pic>
        <p:nvPicPr>
          <p:cNvPr id="3" name="Picture 2" descr="A blue circle with a brown border&#10;&#10;AI-generated content may be incorrect.">
            <a:extLst>
              <a:ext uri="{FF2B5EF4-FFF2-40B4-BE49-F238E27FC236}">
                <a16:creationId xmlns:a16="http://schemas.microsoft.com/office/drawing/2014/main" id="{CC47B193-6244-BCC5-6DAB-5B4328F3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2169" y="2393743"/>
            <a:ext cx="2143016" cy="21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9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58626-1691-E7D9-EE2F-6D5EF53E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77EE53-717C-FC93-0F87-726DBF2D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7345"/>
            <a:ext cx="8229600" cy="34821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 the database!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MySQL is a fantastic relational database. It is ubiquitous, free and one of the most familiar systems in the world.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steps that can be taken to boost its performance, but is it the right platform for our data in the first place?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03AF59-A3D2-53F4-ED55-422ED6BDC385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Most obvious target…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B8266-9893-EB87-5247-AF16C82D86C7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</p:spTree>
    <p:extLst>
      <p:ext uri="{BB962C8B-B14F-4D97-AF65-F5344CB8AC3E}">
        <p14:creationId xmlns:p14="http://schemas.microsoft.com/office/powerpoint/2010/main" val="210029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CB821-6806-6642-D607-9FDBD1F4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with his hand on his chin&#10;&#10;AI-generated content may be incorrect.">
            <a:extLst>
              <a:ext uri="{FF2B5EF4-FFF2-40B4-BE49-F238E27FC236}">
                <a16:creationId xmlns:a16="http://schemas.microsoft.com/office/drawing/2014/main" id="{0A829BFE-EFFD-10DC-B516-C45994CB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94401" y="97231"/>
            <a:ext cx="6555197" cy="4370131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6EAC4C1-DE13-FD7A-3AC4-2E06AE1CFD05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F2FC2-E294-9852-F5A2-14EC86C0B436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EED35AB-40FC-05CA-3C8B-5BCC3144FF50}"/>
              </a:ext>
            </a:extLst>
          </p:cNvPr>
          <p:cNvSpPr/>
          <p:nvPr/>
        </p:nvSpPr>
        <p:spPr>
          <a:xfrm>
            <a:off x="885428" y="97235"/>
            <a:ext cx="7341509" cy="578903"/>
          </a:xfrm>
          <a:prstGeom prst="flowChartTerminator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type of database makes sense for traffic data?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8AA6B925-B740-72A9-A7A3-6554F4F05A22}"/>
              </a:ext>
            </a:extLst>
          </p:cNvPr>
          <p:cNvSpPr/>
          <p:nvPr/>
        </p:nvSpPr>
        <p:spPr>
          <a:xfrm>
            <a:off x="605607" y="3157048"/>
            <a:ext cx="3882311" cy="578903"/>
          </a:xfrm>
          <a:prstGeom prst="flowChartTerminator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A:</a:t>
            </a:r>
            <a:r>
              <a:rPr lang="en-US" sz="2400" dirty="0"/>
              <a:t> Relational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19B1E046-BD6F-BA14-8A35-74B732890F4B}"/>
              </a:ext>
            </a:extLst>
          </p:cNvPr>
          <p:cNvSpPr/>
          <p:nvPr/>
        </p:nvSpPr>
        <p:spPr>
          <a:xfrm>
            <a:off x="4874154" y="3157047"/>
            <a:ext cx="3882311" cy="578903"/>
          </a:xfrm>
          <a:prstGeom prst="flowChartTerminator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B:</a:t>
            </a:r>
            <a:r>
              <a:rPr lang="en-US" sz="2400" dirty="0"/>
              <a:t> Vector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B1C31928-5E7B-2FC6-EBAD-576BE37DEAD8}"/>
              </a:ext>
            </a:extLst>
          </p:cNvPr>
          <p:cNvSpPr/>
          <p:nvPr/>
        </p:nvSpPr>
        <p:spPr>
          <a:xfrm>
            <a:off x="605607" y="3924592"/>
            <a:ext cx="3882311" cy="578903"/>
          </a:xfrm>
          <a:prstGeom prst="flowChartTerminator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C: </a:t>
            </a:r>
            <a:r>
              <a:rPr lang="en-US" sz="2400" dirty="0">
                <a:solidFill>
                  <a:srgbClr val="0070C0"/>
                </a:solidFill>
              </a:rPr>
              <a:t>Time-Series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5A3C71E4-3258-F6EF-F2F2-6348D420A2DB}"/>
              </a:ext>
            </a:extLst>
          </p:cNvPr>
          <p:cNvSpPr/>
          <p:nvPr/>
        </p:nvSpPr>
        <p:spPr>
          <a:xfrm>
            <a:off x="4874154" y="3924591"/>
            <a:ext cx="3882311" cy="578903"/>
          </a:xfrm>
          <a:prstGeom prst="flowChartTerminator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D:</a:t>
            </a:r>
            <a:r>
              <a:rPr lang="en-US" sz="2400" dirty="0"/>
              <a:t> NoSQL</a:t>
            </a:r>
          </a:p>
        </p:txBody>
      </p:sp>
    </p:spTree>
    <p:extLst>
      <p:ext uri="{BB962C8B-B14F-4D97-AF65-F5344CB8AC3E}">
        <p14:creationId xmlns:p14="http://schemas.microsoft.com/office/powerpoint/2010/main" val="428067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AB123-36A7-F1DA-0F21-0EE413C0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8CFE4DF8-6E88-3C3A-F09F-73CB4E9DC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169964"/>
              </p:ext>
            </p:extLst>
          </p:nvPr>
        </p:nvGraphicFramePr>
        <p:xfrm>
          <a:off x="457200" y="1037345"/>
          <a:ext cx="8229600" cy="168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BB6AF00E-C7B1-F341-BAD2-4D9E70476638}"/>
              </a:ext>
            </a:extLst>
          </p:cNvPr>
          <p:cNvSpPr txBox="1">
            <a:spLocks/>
          </p:cNvSpPr>
          <p:nvPr/>
        </p:nvSpPr>
        <p:spPr>
          <a:xfrm>
            <a:off x="1140338" y="-65174"/>
            <a:ext cx="7086599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 many options...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24A4F-41DB-44E9-BA03-2AFA65421A28}"/>
              </a:ext>
            </a:extLst>
          </p:cNvPr>
          <p:cNvSpPr txBox="1"/>
          <p:nvPr/>
        </p:nvSpPr>
        <p:spPr>
          <a:xfrm>
            <a:off x="3733800" y="4692133"/>
            <a:ext cx="458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DESTION 2025 Irvine, California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5983243A-FE65-04D1-CB01-197FD795DB55}"/>
              </a:ext>
            </a:extLst>
          </p:cNvPr>
          <p:cNvSpPr/>
          <p:nvPr/>
        </p:nvSpPr>
        <p:spPr>
          <a:xfrm>
            <a:off x="3825476" y="714704"/>
            <a:ext cx="1493047" cy="40672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1E56A-3A7C-A96D-1B57-A4EF14D68A7A}"/>
              </a:ext>
            </a:extLst>
          </p:cNvPr>
          <p:cNvSpPr txBox="1"/>
          <p:nvPr/>
        </p:nvSpPr>
        <p:spPr>
          <a:xfrm>
            <a:off x="457200" y="3003007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IoTDB</a:t>
            </a:r>
            <a:r>
              <a:rPr lang="en-US" dirty="0"/>
              <a:t> claims* to be one of the best options for no-cost, scalable and performant time-series database with an extensive feature set for data exploration and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4BB34-23B3-27D8-63B7-3676285F3626}"/>
              </a:ext>
            </a:extLst>
          </p:cNvPr>
          <p:cNvSpPr txBox="1"/>
          <p:nvPr/>
        </p:nvSpPr>
        <p:spPr>
          <a:xfrm>
            <a:off x="677215" y="4244130"/>
            <a:ext cx="778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*https://</a:t>
            </a:r>
            <a:r>
              <a:rPr lang="en-US" dirty="0" err="1"/>
              <a:t>iotdb.apache.org</a:t>
            </a:r>
            <a:r>
              <a:rPr lang="en-US" dirty="0"/>
              <a:t>/</a:t>
            </a:r>
            <a:r>
              <a:rPr lang="en-US" dirty="0" err="1"/>
              <a:t>UserGuide</a:t>
            </a:r>
            <a:r>
              <a:rPr lang="en-US" dirty="0"/>
              <a:t>/V0.13.x/Reference/TSDB-</a:t>
            </a:r>
            <a:r>
              <a:rPr lang="en-US" dirty="0" err="1"/>
              <a:t>Comparison.html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2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13433</TotalTime>
  <Words>2739</Words>
  <Application>Microsoft Macintosh PowerPoint</Application>
  <PresentationFormat>On-screen Show (16:9)</PresentationFormat>
  <Paragraphs>384</Paragraphs>
  <Slides>37</Slides>
  <Notes>27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Wingdings</vt:lpstr>
      <vt:lpstr>Office Theme</vt:lpstr>
      <vt:lpstr>Enabling Analysis and Visualization of Transportation Big Data at Scale</vt:lpstr>
      <vt:lpstr>Traffic studies generate a lot of data!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Soloman, Darrell N</dc:creator>
  <cp:lastModifiedBy>Rees, Stephen A</cp:lastModifiedBy>
  <cp:revision>19</cp:revision>
  <dcterms:created xsi:type="dcterms:W3CDTF">2014-01-24T16:26:32Z</dcterms:created>
  <dcterms:modified xsi:type="dcterms:W3CDTF">2025-05-20T21:17:34Z</dcterms:modified>
</cp:coreProperties>
</file>